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91" r:id="rId2"/>
  </p:sldMasterIdLst>
  <p:sldIdLst>
    <p:sldId id="256" r:id="rId3"/>
    <p:sldId id="257" r:id="rId4"/>
    <p:sldId id="258" r:id="rId5"/>
    <p:sldId id="259" r:id="rId6"/>
    <p:sldId id="260" r:id="rId7"/>
    <p:sldId id="261" r:id="rId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60"/>
  </p:normalViewPr>
  <p:slideViewPr>
    <p:cSldViewPr snapToGrid="0">
      <p:cViewPr>
        <p:scale>
          <a:sx n="76" d="100"/>
          <a:sy n="76" d="100"/>
        </p:scale>
        <p:origin x="-1579" y="-9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spTree>
      <p:nvGrpSpPr>
        <p:cNvPr id="1" name=""/>
        <p:cNvGrpSpPr/>
        <p:nvPr/>
      </p:nvGrpSpPr>
      <p:grpSpPr>
        <a:xfrm>
          <a:off x="0" y="0"/>
          <a:ext cx="0" cy="0"/>
          <a:chOff x="0" y="0"/>
          <a:chExt cx="0" cy="0"/>
        </a:xfrm>
      </p:grpSpPr>
      <p:cxnSp>
        <p:nvCxnSpPr>
          <p:cNvPr id="16" name="Straight Connector 15"/>
          <p:cNvCxnSpPr/>
          <p:nvPr/>
        </p:nvCxnSpPr>
        <p:spPr>
          <a:xfrm flipH="1">
            <a:off x="6171009" y="8467"/>
            <a:ext cx="28575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5426869" y="228600"/>
            <a:ext cx="371475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501879" y="32281"/>
            <a:ext cx="3639742"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884071" y="609604"/>
            <a:ext cx="325754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nvGrpSpPr>
          <p:cNvPr id="12" name="Group 6"/>
          <p:cNvGrpSpPr/>
          <p:nvPr/>
        </p:nvGrpSpPr>
        <p:grpSpPr>
          <a:xfrm>
            <a:off x="6905227" y="2963336"/>
            <a:ext cx="2236394" cy="3208867"/>
            <a:chOff x="9206969" y="2963333"/>
            <a:chExt cx="2981858" cy="3208867"/>
          </a:xfrm>
        </p:grpSpPr>
        <p:cxnSp>
          <p:nvCxnSpPr>
            <p:cNvPr id="13" name="Straight Connector 7"/>
            <p:cNvCxnSpPr/>
            <p:nvPr/>
          </p:nvCxnSpPr>
          <p:spPr>
            <a:xfrm flipH="1">
              <a:off x="11276012" y="2963333"/>
              <a:ext cx="912814" cy="912812"/>
            </a:xfrm>
            <a:prstGeom prst="line">
              <a:avLst/>
            </a:prstGeom>
            <a:ln w="9525">
              <a:solidFill>
                <a:srgbClr val="F75009"/>
              </a:solidFill>
            </a:ln>
          </p:spPr>
          <p:style>
            <a:lnRef idx="2">
              <a:schemeClr val="accent1"/>
            </a:lnRef>
            <a:fillRef idx="0">
              <a:schemeClr val="accent1"/>
            </a:fillRef>
            <a:effectRef idx="1">
              <a:schemeClr val="accent1"/>
            </a:effectRef>
            <a:fontRef idx="minor">
              <a:schemeClr val="tx1"/>
            </a:fontRef>
          </p:style>
        </p:cxnSp>
        <p:cxnSp>
          <p:nvCxnSpPr>
            <p:cNvPr id="14" name="Straight Connector 8"/>
            <p:cNvCxnSpPr/>
            <p:nvPr/>
          </p:nvCxnSpPr>
          <p:spPr>
            <a:xfrm flipH="1">
              <a:off x="9206969" y="3190344"/>
              <a:ext cx="2981857" cy="2981856"/>
            </a:xfrm>
            <a:prstGeom prst="line">
              <a:avLst/>
            </a:prstGeom>
            <a:ln w="9525">
              <a:solidFill>
                <a:srgbClr val="F75009"/>
              </a:solidFill>
            </a:ln>
          </p:spPr>
          <p:style>
            <a:lnRef idx="2">
              <a:schemeClr val="accent1"/>
            </a:lnRef>
            <a:fillRef idx="0">
              <a:schemeClr val="accent1"/>
            </a:fillRef>
            <a:effectRef idx="1">
              <a:schemeClr val="accent1"/>
            </a:effectRef>
            <a:fontRef idx="minor">
              <a:schemeClr val="tx1"/>
            </a:fontRef>
          </p:style>
        </p:cxnSp>
        <p:cxnSp>
          <p:nvCxnSpPr>
            <p:cNvPr id="15" name="Straight Connector 9"/>
            <p:cNvCxnSpPr/>
            <p:nvPr/>
          </p:nvCxnSpPr>
          <p:spPr>
            <a:xfrm flipH="1">
              <a:off x="10292292" y="3285067"/>
              <a:ext cx="1896534" cy="1896533"/>
            </a:xfrm>
            <a:prstGeom prst="line">
              <a:avLst/>
            </a:prstGeom>
            <a:ln w="9525">
              <a:solidFill>
                <a:srgbClr val="F75009"/>
              </a:solidFill>
            </a:ln>
          </p:spPr>
          <p:style>
            <a:lnRef idx="2">
              <a:schemeClr val="accent1"/>
            </a:lnRef>
            <a:fillRef idx="0">
              <a:schemeClr val="accent1"/>
            </a:fillRef>
            <a:effectRef idx="1">
              <a:schemeClr val="accent1"/>
            </a:effectRef>
            <a:fontRef idx="minor">
              <a:schemeClr val="tx1"/>
            </a:fontRef>
          </p:style>
        </p:cxnSp>
        <p:cxnSp>
          <p:nvCxnSpPr>
            <p:cNvPr id="18" name="Straight Connector 10"/>
            <p:cNvCxnSpPr/>
            <p:nvPr/>
          </p:nvCxnSpPr>
          <p:spPr>
            <a:xfrm flipH="1">
              <a:off x="10443103" y="3131080"/>
              <a:ext cx="1745722" cy="1745720"/>
            </a:xfrm>
            <a:prstGeom prst="line">
              <a:avLst/>
            </a:prstGeom>
            <a:ln w="28575">
              <a:solidFill>
                <a:srgbClr val="F75009"/>
              </a:solidFill>
            </a:ln>
          </p:spPr>
          <p:style>
            <a:lnRef idx="2">
              <a:schemeClr val="accent1"/>
            </a:lnRef>
            <a:fillRef idx="0">
              <a:schemeClr val="accent1"/>
            </a:fillRef>
            <a:effectRef idx="1">
              <a:schemeClr val="accent1"/>
            </a:effectRef>
            <a:fontRef idx="minor">
              <a:schemeClr val="tx1"/>
            </a:fontRef>
          </p:style>
        </p:cxnSp>
        <p:cxnSp>
          <p:nvCxnSpPr>
            <p:cNvPr id="20" name="Straight Connector 11"/>
            <p:cNvCxnSpPr/>
            <p:nvPr/>
          </p:nvCxnSpPr>
          <p:spPr>
            <a:xfrm flipH="1">
              <a:off x="10918826" y="3683001"/>
              <a:ext cx="1270001" cy="1269999"/>
            </a:xfrm>
            <a:prstGeom prst="line">
              <a:avLst/>
            </a:prstGeom>
            <a:ln w="28575">
              <a:solidFill>
                <a:srgbClr val="F75009"/>
              </a:solidFill>
            </a:ln>
          </p:spPr>
          <p:style>
            <a:lnRef idx="2">
              <a:schemeClr val="accent1"/>
            </a:lnRef>
            <a:fillRef idx="0">
              <a:schemeClr val="accent1"/>
            </a:fillRef>
            <a:effectRef idx="1">
              <a:schemeClr val="accent1"/>
            </a:effectRef>
            <a:fontRef idx="minor">
              <a:schemeClr val="tx1"/>
            </a:fontRef>
          </p:style>
        </p:cxnSp>
      </p:grpSp>
      <p:sp>
        <p:nvSpPr>
          <p:cNvPr id="22" name="Date Placeholder 3"/>
          <p:cNvSpPr>
            <a:spLocks noGrp="1"/>
          </p:cNvSpPr>
          <p:nvPr>
            <p:ph type="dt" sz="half" idx="2"/>
          </p:nvPr>
        </p:nvSpPr>
        <p:spPr>
          <a:xfrm>
            <a:off x="7428309" y="6172203"/>
            <a:ext cx="1200150" cy="365125"/>
          </a:xfrm>
          <a:prstGeom prst="rect">
            <a:avLst/>
          </a:prstGeom>
        </p:spPr>
        <p:txBody>
          <a:bodyPr vert="horz" lIns="91440" tIns="45720" rIns="91440" bIns="45720" rtlCol="0" anchor="t"/>
          <a:lstStyle>
            <a:lvl1pPr algn="r">
              <a:defRPr sz="750" b="1" i="0">
                <a:solidFill>
                  <a:schemeClr val="bg2">
                    <a:lumMod val="50000"/>
                  </a:schemeClr>
                </a:solidFill>
                <a:effectLst/>
                <a:latin typeface="Calibri" panose="020F0502020204030204" pitchFamily="34" charset="0"/>
                <a:cs typeface="Calibri" panose="020F0502020204030204" pitchFamily="34" charset="0"/>
              </a:defRPr>
            </a:lvl1pPr>
          </a:lstStyle>
          <a:p>
            <a:fld id="{C82382C1-E1B8-466D-900D-A271FCB0856F}" type="datetimeFigureOut">
              <a:rPr lang="fr-FR" smtClean="0"/>
              <a:pPr/>
              <a:t>11/10/2018</a:t>
            </a:fld>
            <a:endParaRPr lang="fr-FR"/>
          </a:p>
        </p:txBody>
      </p:sp>
      <p:pic>
        <p:nvPicPr>
          <p:cNvPr id="24" name="Image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2732" y="-1772817"/>
            <a:ext cx="3637713" cy="6858000"/>
          </a:xfrm>
          <a:prstGeom prst="rect">
            <a:avLst/>
          </a:prstGeom>
        </p:spPr>
      </p:pic>
      <p:pic>
        <p:nvPicPr>
          <p:cNvPr id="25" name="Imag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49" y="5568836"/>
            <a:ext cx="1115727" cy="1072954"/>
          </a:xfrm>
          <a:prstGeom prst="rect">
            <a:avLst/>
          </a:prstGeom>
        </p:spPr>
      </p:pic>
    </p:spTree>
    <p:extLst>
      <p:ext uri="{BB962C8B-B14F-4D97-AF65-F5344CB8AC3E}">
        <p14:creationId xmlns:p14="http://schemas.microsoft.com/office/powerpoint/2010/main" val="3781990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13159" y="4487335"/>
            <a:ext cx="6400800" cy="1507067"/>
          </a:xfrm>
          <a:prstGeom prst="rect">
            <a:avLst/>
          </a:prstGeom>
        </p:spPr>
        <p:txBody>
          <a:bodyPr/>
          <a:lstStyle/>
          <a:p>
            <a:r>
              <a:rPr lang="fr-FR" smtClean="0"/>
              <a:t>Modifiez le style du titre</a:t>
            </a:r>
            <a:endParaRPr lang="en-US" dirty="0"/>
          </a:p>
        </p:txBody>
      </p:sp>
      <p:sp>
        <p:nvSpPr>
          <p:cNvPr id="17" name="Picture Placeholder 2"/>
          <p:cNvSpPr>
            <a:spLocks noGrp="1" noChangeAspect="1"/>
          </p:cNvSpPr>
          <p:nvPr>
            <p:ph type="pic" idx="13"/>
          </p:nvPr>
        </p:nvSpPr>
        <p:spPr>
          <a:xfrm>
            <a:off x="514351" y="533400"/>
            <a:ext cx="8114109"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fr-FR" smtClean="0"/>
              <a:t>Cliquez sur l'icône pour ajouter une image</a:t>
            </a:r>
            <a:endParaRPr lang="en-US" dirty="0"/>
          </a:p>
        </p:txBody>
      </p:sp>
      <p:sp>
        <p:nvSpPr>
          <p:cNvPr id="16" name="Text Placeholder 9"/>
          <p:cNvSpPr>
            <a:spLocks noGrp="1"/>
          </p:cNvSpPr>
          <p:nvPr>
            <p:ph type="body" sz="quarter" idx="14"/>
          </p:nvPr>
        </p:nvSpPr>
        <p:spPr>
          <a:xfrm>
            <a:off x="685801" y="3843867"/>
            <a:ext cx="6228158" cy="457200"/>
          </a:xfrm>
          <a:prstGeom prst="rect">
            <a:avLst/>
          </a:prstGeom>
        </p:spPr>
        <p:txBody>
          <a:bodyPr anchor="t">
            <a:normAutofit/>
          </a:bodyPr>
          <a:lstStyle>
            <a:lvl1pPr marL="0" indent="0">
              <a:buFontTx/>
              <a:buNone/>
              <a:defRPr sz="1200"/>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fr-FR" smtClean="0"/>
              <a:t>Modifier les styles du texte du masque</a:t>
            </a:r>
          </a:p>
        </p:txBody>
      </p:sp>
      <p:sp>
        <p:nvSpPr>
          <p:cNvPr id="3" name="Date Placeholder 2"/>
          <p:cNvSpPr>
            <a:spLocks noGrp="1"/>
          </p:cNvSpPr>
          <p:nvPr>
            <p:ph type="dt" sz="half" idx="10"/>
          </p:nvPr>
        </p:nvSpPr>
        <p:spPr>
          <a:xfrm>
            <a:off x="7428309" y="6172203"/>
            <a:ext cx="1200150" cy="365125"/>
          </a:xfrm>
          <a:prstGeom prst="rect">
            <a:avLst/>
          </a:prstGeom>
        </p:spPr>
        <p:txBody>
          <a:bodyPr/>
          <a:lstStyle/>
          <a:p>
            <a:fld id="{C82382C1-E1B8-466D-900D-A271FCB0856F}" type="datetimeFigureOut">
              <a:rPr lang="fr-FR" smtClean="0"/>
              <a:pPr/>
              <a:t>11/10/2018</a:t>
            </a:fld>
            <a:endParaRPr lang="fr-FR"/>
          </a:p>
        </p:txBody>
      </p:sp>
      <p:sp>
        <p:nvSpPr>
          <p:cNvPr id="4" name="Footer Placeholder 3"/>
          <p:cNvSpPr>
            <a:spLocks noGrp="1"/>
          </p:cNvSpPr>
          <p:nvPr>
            <p:ph type="ftr" sz="quarter" idx="11"/>
          </p:nvPr>
        </p:nvSpPr>
        <p:spPr>
          <a:xfrm>
            <a:off x="513159" y="6172203"/>
            <a:ext cx="5657850" cy="365125"/>
          </a:xfrm>
          <a:prstGeom prst="rect">
            <a:avLst/>
          </a:prstGeom>
        </p:spPr>
        <p:txBody>
          <a:bodyPr/>
          <a:lstStyle/>
          <a:p>
            <a:endParaRPr lang="fr-FR"/>
          </a:p>
        </p:txBody>
      </p:sp>
      <p:sp>
        <p:nvSpPr>
          <p:cNvPr id="5" name="Slide Number Placeholder 4"/>
          <p:cNvSpPr>
            <a:spLocks noGrp="1"/>
          </p:cNvSpPr>
          <p:nvPr>
            <p:ph type="sldNum" sz="quarter" idx="12"/>
          </p:nvPr>
        </p:nvSpPr>
        <p:spPr>
          <a:xfrm>
            <a:off x="7772400" y="5578478"/>
            <a:ext cx="856684" cy="669925"/>
          </a:xfrm>
          <a:prstGeom prst="rect">
            <a:avLst/>
          </a:prstGeom>
        </p:spPr>
        <p:txBody>
          <a:bodyPr/>
          <a:lstStyle/>
          <a:p>
            <a:fld id="{217B1B9C-7E93-40B9-BBFB-39D4EBFDD3C8}" type="slidenum">
              <a:rPr lang="fr-FR" smtClean="0"/>
              <a:pPr/>
              <a:t>‹N°›</a:t>
            </a:fld>
            <a:endParaRPr lang="fr-FR"/>
          </a:p>
        </p:txBody>
      </p:sp>
    </p:spTree>
    <p:extLst>
      <p:ext uri="{BB962C8B-B14F-4D97-AF65-F5344CB8AC3E}">
        <p14:creationId xmlns:p14="http://schemas.microsoft.com/office/powerpoint/2010/main" val="3093333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513160" y="685800"/>
            <a:ext cx="7543800" cy="2743200"/>
          </a:xfrm>
          <a:prstGeom prst="rect">
            <a:avLst/>
          </a:prstGeom>
        </p:spPr>
        <p:txBody>
          <a:bodyPr anchor="ctr">
            <a:normAutofit/>
          </a:bodyPr>
          <a:lstStyle>
            <a:lvl1pPr algn="l">
              <a:defRPr sz="2400" b="0" cap="all"/>
            </a:lvl1pPr>
          </a:lstStyle>
          <a:p>
            <a:r>
              <a:rPr lang="fr-FR" smtClean="0"/>
              <a:t>Modifiez le style du titre</a:t>
            </a:r>
            <a:endParaRPr lang="en-US" dirty="0"/>
          </a:p>
        </p:txBody>
      </p:sp>
      <p:sp>
        <p:nvSpPr>
          <p:cNvPr id="3" name="Text Placeholder 2"/>
          <p:cNvSpPr>
            <a:spLocks noGrp="1"/>
          </p:cNvSpPr>
          <p:nvPr>
            <p:ph type="body" idx="1"/>
          </p:nvPr>
        </p:nvSpPr>
        <p:spPr>
          <a:xfrm>
            <a:off x="513160" y="4114800"/>
            <a:ext cx="6401991" cy="1879600"/>
          </a:xfrm>
          <a:prstGeom prst="rect">
            <a:avLst/>
          </a:prstGeom>
        </p:spPr>
        <p:txBody>
          <a:bodyPr anchor="ctr">
            <a:normAutofit/>
          </a:bodyPr>
          <a:lstStyle>
            <a:lvl1pPr marL="0" indent="0" algn="l">
              <a:buNone/>
              <a:defRPr sz="1500">
                <a:solidFill>
                  <a:schemeClr val="bg2">
                    <a:lumMod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a:xfrm>
            <a:off x="7428309" y="6172203"/>
            <a:ext cx="1200150" cy="365125"/>
          </a:xfrm>
          <a:prstGeom prst="rect">
            <a:avLst/>
          </a:prstGeom>
        </p:spPr>
        <p:txBody>
          <a:bodyPr/>
          <a:lstStyle/>
          <a:p>
            <a:fld id="{C82382C1-E1B8-466D-900D-A271FCB0856F}" type="datetimeFigureOut">
              <a:rPr lang="fr-FR" smtClean="0"/>
              <a:pPr/>
              <a:t>11/10/2018</a:t>
            </a:fld>
            <a:endParaRPr lang="fr-FR"/>
          </a:p>
        </p:txBody>
      </p:sp>
      <p:sp>
        <p:nvSpPr>
          <p:cNvPr id="5" name="Footer Placeholder 4"/>
          <p:cNvSpPr>
            <a:spLocks noGrp="1"/>
          </p:cNvSpPr>
          <p:nvPr>
            <p:ph type="ftr" sz="quarter" idx="11"/>
          </p:nvPr>
        </p:nvSpPr>
        <p:spPr>
          <a:xfrm>
            <a:off x="513159" y="6172203"/>
            <a:ext cx="5657850" cy="365125"/>
          </a:xfrm>
          <a:prstGeom prst="rect">
            <a:avLst/>
          </a:prstGeom>
        </p:spPr>
        <p:txBody>
          <a:bodyPr/>
          <a:lstStyle/>
          <a:p>
            <a:endParaRPr lang="fr-FR"/>
          </a:p>
        </p:txBody>
      </p:sp>
      <p:sp>
        <p:nvSpPr>
          <p:cNvPr id="6" name="Slide Number Placeholder 5"/>
          <p:cNvSpPr>
            <a:spLocks noGrp="1"/>
          </p:cNvSpPr>
          <p:nvPr>
            <p:ph type="sldNum" sz="quarter" idx="12"/>
          </p:nvPr>
        </p:nvSpPr>
        <p:spPr>
          <a:xfrm>
            <a:off x="7772400" y="5578478"/>
            <a:ext cx="856684" cy="669925"/>
          </a:xfrm>
          <a:prstGeom prst="rect">
            <a:avLst/>
          </a:prstGeom>
        </p:spPr>
        <p:txBody>
          <a:bodyPr/>
          <a:lstStyle/>
          <a:p>
            <a:fld id="{217B1B9C-7E93-40B9-BBFB-39D4EBFDD3C8}" type="slidenum">
              <a:rPr lang="fr-FR" smtClean="0"/>
              <a:pPr/>
              <a:t>‹N°›</a:t>
            </a:fld>
            <a:endParaRPr lang="fr-FR"/>
          </a:p>
        </p:txBody>
      </p:sp>
    </p:spTree>
    <p:extLst>
      <p:ext uri="{BB962C8B-B14F-4D97-AF65-F5344CB8AC3E}">
        <p14:creationId xmlns:p14="http://schemas.microsoft.com/office/powerpoint/2010/main" val="20236080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56060" y="685800"/>
            <a:ext cx="6858001" cy="2743200"/>
          </a:xfrm>
          <a:prstGeom prst="rect">
            <a:avLst/>
          </a:prstGeom>
        </p:spPr>
        <p:txBody>
          <a:bodyPr anchor="ctr">
            <a:normAutofit/>
          </a:bodyPr>
          <a:lstStyle>
            <a:lvl1pPr algn="l">
              <a:defRPr sz="2400" b="0" cap="all">
                <a:solidFill>
                  <a:schemeClr val="tx1"/>
                </a:solidFill>
              </a:defRPr>
            </a:lvl1pPr>
          </a:lstStyle>
          <a:p>
            <a:r>
              <a:rPr lang="fr-FR" smtClean="0"/>
              <a:t>Modifiez le style du titre</a:t>
            </a:r>
            <a:endParaRPr lang="en-US" dirty="0"/>
          </a:p>
        </p:txBody>
      </p:sp>
      <p:sp>
        <p:nvSpPr>
          <p:cNvPr id="10" name="Text Placeholder 9"/>
          <p:cNvSpPr>
            <a:spLocks noGrp="1"/>
          </p:cNvSpPr>
          <p:nvPr>
            <p:ph type="body" sz="quarter" idx="13"/>
          </p:nvPr>
        </p:nvSpPr>
        <p:spPr>
          <a:xfrm>
            <a:off x="1084659" y="3429000"/>
            <a:ext cx="6400800" cy="381000"/>
          </a:xfrm>
          <a:prstGeom prst="rect">
            <a:avLst/>
          </a:prstGeom>
        </p:spPr>
        <p:txBody>
          <a:bodyPr anchor="ctr"/>
          <a:lstStyle>
            <a:lvl1pPr marL="0" indent="0">
              <a:buFontTx/>
              <a:buNone/>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fr-FR" smtClean="0"/>
              <a:t>Modifier les styles du texte du masque</a:t>
            </a:r>
          </a:p>
        </p:txBody>
      </p:sp>
      <p:sp>
        <p:nvSpPr>
          <p:cNvPr id="3" name="Text Placeholder 2"/>
          <p:cNvSpPr>
            <a:spLocks noGrp="1"/>
          </p:cNvSpPr>
          <p:nvPr>
            <p:ph type="body" idx="1"/>
          </p:nvPr>
        </p:nvSpPr>
        <p:spPr>
          <a:xfrm>
            <a:off x="513160" y="4301070"/>
            <a:ext cx="6400800" cy="1684865"/>
          </a:xfrm>
          <a:prstGeom prst="rect">
            <a:avLst/>
          </a:prstGeom>
        </p:spPr>
        <p:txBody>
          <a:bodyPr anchor="ctr">
            <a:normAutofit/>
          </a:bodyPr>
          <a:lstStyle>
            <a:lvl1pPr marL="0" indent="0" algn="l">
              <a:buNone/>
              <a:defRPr sz="1500">
                <a:solidFill>
                  <a:schemeClr val="bg2">
                    <a:lumMod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a:xfrm>
            <a:off x="7428309" y="6172203"/>
            <a:ext cx="1200150" cy="365125"/>
          </a:xfrm>
          <a:prstGeom prst="rect">
            <a:avLst/>
          </a:prstGeom>
        </p:spPr>
        <p:txBody>
          <a:bodyPr/>
          <a:lstStyle/>
          <a:p>
            <a:fld id="{C82382C1-E1B8-466D-900D-A271FCB0856F}" type="datetimeFigureOut">
              <a:rPr lang="fr-FR" smtClean="0"/>
              <a:pPr/>
              <a:t>11/10/2018</a:t>
            </a:fld>
            <a:endParaRPr lang="fr-FR"/>
          </a:p>
        </p:txBody>
      </p:sp>
      <p:sp>
        <p:nvSpPr>
          <p:cNvPr id="5" name="Footer Placeholder 4"/>
          <p:cNvSpPr>
            <a:spLocks noGrp="1"/>
          </p:cNvSpPr>
          <p:nvPr>
            <p:ph type="ftr" sz="quarter" idx="11"/>
          </p:nvPr>
        </p:nvSpPr>
        <p:spPr>
          <a:xfrm>
            <a:off x="513159" y="6172203"/>
            <a:ext cx="5657850" cy="365125"/>
          </a:xfrm>
          <a:prstGeom prst="rect">
            <a:avLst/>
          </a:prstGeom>
        </p:spPr>
        <p:txBody>
          <a:bodyPr/>
          <a:lstStyle/>
          <a:p>
            <a:endParaRPr lang="fr-FR"/>
          </a:p>
        </p:txBody>
      </p:sp>
      <p:sp>
        <p:nvSpPr>
          <p:cNvPr id="6" name="Slide Number Placeholder 5"/>
          <p:cNvSpPr>
            <a:spLocks noGrp="1"/>
          </p:cNvSpPr>
          <p:nvPr>
            <p:ph type="sldNum" sz="quarter" idx="12"/>
          </p:nvPr>
        </p:nvSpPr>
        <p:spPr>
          <a:xfrm>
            <a:off x="7772400" y="5578478"/>
            <a:ext cx="856684" cy="669925"/>
          </a:xfrm>
          <a:prstGeom prst="rect">
            <a:avLst/>
          </a:prstGeom>
        </p:spPr>
        <p:txBody>
          <a:bodyPr/>
          <a:lstStyle/>
          <a:p>
            <a:fld id="{217B1B9C-7E93-40B9-BBFB-39D4EBFDD3C8}" type="slidenum">
              <a:rPr lang="fr-FR" smtClean="0"/>
              <a:pPr/>
              <a:t>‹N°›</a:t>
            </a:fld>
            <a:endParaRPr lang="fr-FR"/>
          </a:p>
        </p:txBody>
      </p:sp>
      <p:sp>
        <p:nvSpPr>
          <p:cNvPr id="14" name="TextBox 13"/>
          <p:cNvSpPr txBox="1"/>
          <p:nvPr/>
        </p:nvSpPr>
        <p:spPr>
          <a:xfrm>
            <a:off x="398859" y="812222"/>
            <a:ext cx="457200" cy="584776"/>
          </a:xfrm>
          <a:prstGeom prst="rect">
            <a:avLst/>
          </a:prstGeom>
        </p:spPr>
        <p:txBody>
          <a:bodyPr vert="horz" lIns="68580" tIns="34290" rIns="68580" bIns="34290" rtlCol="0" anchor="ctr">
            <a:noAutofit/>
          </a:bodyPr>
          <a:lstStyle/>
          <a:p>
            <a:pPr lvl="0"/>
            <a:r>
              <a:rPr lang="en-US" sz="6000" dirty="0">
                <a:solidFill>
                  <a:schemeClr val="tx1"/>
                </a:solidFill>
                <a:effectLst/>
              </a:rPr>
              <a:t>“</a:t>
            </a:r>
          </a:p>
        </p:txBody>
      </p:sp>
      <p:sp>
        <p:nvSpPr>
          <p:cNvPr id="15" name="TextBox 14"/>
          <p:cNvSpPr txBox="1"/>
          <p:nvPr/>
        </p:nvSpPr>
        <p:spPr>
          <a:xfrm>
            <a:off x="7714059" y="2768601"/>
            <a:ext cx="457200" cy="584776"/>
          </a:xfrm>
          <a:prstGeom prst="rect">
            <a:avLst/>
          </a:prstGeom>
        </p:spPr>
        <p:txBody>
          <a:bodyPr vert="horz" lIns="68580" tIns="34290" rIns="68580" bIns="34290" rtlCol="0" anchor="ctr">
            <a:noAutofit/>
          </a:bodyPr>
          <a:lstStyle/>
          <a:p>
            <a:pPr lvl="0" algn="r"/>
            <a:r>
              <a:rPr lang="en-US" sz="6000" dirty="0">
                <a:solidFill>
                  <a:schemeClr val="tx1"/>
                </a:solidFill>
                <a:effectLst/>
              </a:rPr>
              <a:t>”</a:t>
            </a:r>
          </a:p>
        </p:txBody>
      </p:sp>
    </p:spTree>
    <p:extLst>
      <p:ext uri="{BB962C8B-B14F-4D97-AF65-F5344CB8AC3E}">
        <p14:creationId xmlns:p14="http://schemas.microsoft.com/office/powerpoint/2010/main" val="20759032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513159" y="3429000"/>
            <a:ext cx="6400800" cy="1697400"/>
          </a:xfrm>
          <a:prstGeom prst="rect">
            <a:avLst/>
          </a:prstGeom>
        </p:spPr>
        <p:txBody>
          <a:bodyPr anchor="b">
            <a:normAutofit/>
          </a:bodyPr>
          <a:lstStyle>
            <a:lvl1pPr algn="l">
              <a:defRPr sz="2400" b="0" cap="all"/>
            </a:lvl1pPr>
          </a:lstStyle>
          <a:p>
            <a:r>
              <a:rPr lang="fr-FR" smtClean="0"/>
              <a:t>Modifiez le style du titre</a:t>
            </a:r>
            <a:endParaRPr lang="en-US" dirty="0"/>
          </a:p>
        </p:txBody>
      </p:sp>
      <p:sp>
        <p:nvSpPr>
          <p:cNvPr id="3" name="Text Placeholder 2"/>
          <p:cNvSpPr>
            <a:spLocks noGrp="1"/>
          </p:cNvSpPr>
          <p:nvPr>
            <p:ph type="body" idx="1"/>
          </p:nvPr>
        </p:nvSpPr>
        <p:spPr>
          <a:xfrm>
            <a:off x="513159" y="5132981"/>
            <a:ext cx="6401993" cy="860400"/>
          </a:xfrm>
          <a:prstGeom prst="rect">
            <a:avLst/>
          </a:prstGeom>
        </p:spPr>
        <p:txBody>
          <a:bodyPr anchor="t">
            <a:normAutofit/>
          </a:bodyPr>
          <a:lstStyle>
            <a:lvl1pPr marL="0" indent="0" algn="l">
              <a:buNone/>
              <a:defRPr sz="1500">
                <a:solidFill>
                  <a:schemeClr val="bg2">
                    <a:lumMod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a:xfrm>
            <a:off x="7428309" y="6172203"/>
            <a:ext cx="1200150" cy="365125"/>
          </a:xfrm>
          <a:prstGeom prst="rect">
            <a:avLst/>
          </a:prstGeom>
        </p:spPr>
        <p:txBody>
          <a:bodyPr/>
          <a:lstStyle/>
          <a:p>
            <a:fld id="{C82382C1-E1B8-466D-900D-A271FCB0856F}" type="datetimeFigureOut">
              <a:rPr lang="fr-FR" smtClean="0"/>
              <a:pPr/>
              <a:t>11/10/2018</a:t>
            </a:fld>
            <a:endParaRPr lang="fr-FR"/>
          </a:p>
        </p:txBody>
      </p:sp>
      <p:sp>
        <p:nvSpPr>
          <p:cNvPr id="5" name="Footer Placeholder 4"/>
          <p:cNvSpPr>
            <a:spLocks noGrp="1"/>
          </p:cNvSpPr>
          <p:nvPr>
            <p:ph type="ftr" sz="quarter" idx="11"/>
          </p:nvPr>
        </p:nvSpPr>
        <p:spPr>
          <a:xfrm>
            <a:off x="513159" y="6172203"/>
            <a:ext cx="5657850" cy="365125"/>
          </a:xfrm>
          <a:prstGeom prst="rect">
            <a:avLst/>
          </a:prstGeom>
        </p:spPr>
        <p:txBody>
          <a:bodyPr/>
          <a:lstStyle/>
          <a:p>
            <a:endParaRPr lang="fr-FR"/>
          </a:p>
        </p:txBody>
      </p:sp>
      <p:sp>
        <p:nvSpPr>
          <p:cNvPr id="6" name="Slide Number Placeholder 5"/>
          <p:cNvSpPr>
            <a:spLocks noGrp="1"/>
          </p:cNvSpPr>
          <p:nvPr>
            <p:ph type="sldNum" sz="quarter" idx="12"/>
          </p:nvPr>
        </p:nvSpPr>
        <p:spPr>
          <a:xfrm>
            <a:off x="7772400" y="5578478"/>
            <a:ext cx="856684" cy="669925"/>
          </a:xfrm>
          <a:prstGeom prst="rect">
            <a:avLst/>
          </a:prstGeom>
        </p:spPr>
        <p:txBody>
          <a:bodyPr/>
          <a:lstStyle/>
          <a:p>
            <a:fld id="{217B1B9C-7E93-40B9-BBFB-39D4EBFDD3C8}" type="slidenum">
              <a:rPr lang="fr-FR" smtClean="0"/>
              <a:pPr/>
              <a:t>‹N°›</a:t>
            </a:fld>
            <a:endParaRPr lang="fr-FR"/>
          </a:p>
        </p:txBody>
      </p:sp>
    </p:spTree>
    <p:extLst>
      <p:ext uri="{BB962C8B-B14F-4D97-AF65-F5344CB8AC3E}">
        <p14:creationId xmlns:p14="http://schemas.microsoft.com/office/powerpoint/2010/main" val="37623387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856060" y="685800"/>
            <a:ext cx="6858000" cy="2743200"/>
          </a:xfrm>
          <a:prstGeom prst="rect">
            <a:avLst/>
          </a:prstGeom>
        </p:spPr>
        <p:txBody>
          <a:bodyPr anchor="ctr">
            <a:normAutofit/>
          </a:bodyPr>
          <a:lstStyle>
            <a:lvl1pPr algn="l">
              <a:defRPr sz="2400" b="0" cap="all">
                <a:solidFill>
                  <a:schemeClr val="tx1"/>
                </a:solidFill>
              </a:defRPr>
            </a:lvl1pPr>
          </a:lstStyle>
          <a:p>
            <a:r>
              <a:rPr lang="fr-FR" smtClean="0"/>
              <a:t>Modifiez le style du titre</a:t>
            </a:r>
            <a:endParaRPr lang="en-US" dirty="0"/>
          </a:p>
        </p:txBody>
      </p:sp>
      <p:sp>
        <p:nvSpPr>
          <p:cNvPr id="10" name="Text Placeholder 9"/>
          <p:cNvSpPr>
            <a:spLocks noGrp="1"/>
          </p:cNvSpPr>
          <p:nvPr>
            <p:ph type="body" sz="quarter" idx="13"/>
          </p:nvPr>
        </p:nvSpPr>
        <p:spPr>
          <a:xfrm>
            <a:off x="513160" y="3928534"/>
            <a:ext cx="6400801" cy="1049866"/>
          </a:xfrm>
          <a:prstGeom prst="rect">
            <a:avLst/>
          </a:prstGeom>
        </p:spPr>
        <p:txBody>
          <a:bodyPr vert="horz" lIns="91440" tIns="45720" rIns="91440" bIns="45720" rtlCol="0" anchor="b">
            <a:normAutofit/>
          </a:bodyPr>
          <a:lstStyle>
            <a:lvl1pPr>
              <a:buNone/>
              <a:defRPr lang="en-US" sz="1800" b="0" cap="all" dirty="0">
                <a:ln w="3175" cmpd="sng">
                  <a:noFill/>
                </a:ln>
                <a:solidFill>
                  <a:schemeClr val="tx1"/>
                </a:solidFill>
                <a:effectLst/>
              </a:defRPr>
            </a:lvl1pPr>
          </a:lstStyle>
          <a:p>
            <a:pPr marL="0" lvl="0">
              <a:spcBef>
                <a:spcPct val="0"/>
              </a:spcBef>
              <a:buNone/>
            </a:pPr>
            <a:r>
              <a:rPr lang="fr-FR" smtClean="0"/>
              <a:t>Modifier les styles du texte du masque</a:t>
            </a:r>
          </a:p>
        </p:txBody>
      </p:sp>
      <p:sp>
        <p:nvSpPr>
          <p:cNvPr id="3" name="Text Placeholder 2"/>
          <p:cNvSpPr>
            <a:spLocks noGrp="1"/>
          </p:cNvSpPr>
          <p:nvPr>
            <p:ph type="body" idx="1"/>
          </p:nvPr>
        </p:nvSpPr>
        <p:spPr>
          <a:xfrm>
            <a:off x="513160" y="4978400"/>
            <a:ext cx="6400801" cy="1016000"/>
          </a:xfrm>
          <a:prstGeom prst="rect">
            <a:avLst/>
          </a:prstGeom>
        </p:spPr>
        <p:txBody>
          <a:bodyPr anchor="t">
            <a:normAutofit/>
          </a:bodyPr>
          <a:lstStyle>
            <a:lvl1pPr marL="0" indent="0" algn="l">
              <a:buNone/>
              <a:defRPr sz="1350">
                <a:solidFill>
                  <a:schemeClr val="bg2">
                    <a:lumMod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a:xfrm>
            <a:off x="7428309" y="6172203"/>
            <a:ext cx="1200150" cy="365125"/>
          </a:xfrm>
          <a:prstGeom prst="rect">
            <a:avLst/>
          </a:prstGeom>
        </p:spPr>
        <p:txBody>
          <a:bodyPr/>
          <a:lstStyle/>
          <a:p>
            <a:fld id="{C82382C1-E1B8-466D-900D-A271FCB0856F}" type="datetimeFigureOut">
              <a:rPr lang="fr-FR" smtClean="0"/>
              <a:pPr/>
              <a:t>11/10/2018</a:t>
            </a:fld>
            <a:endParaRPr lang="fr-FR"/>
          </a:p>
        </p:txBody>
      </p:sp>
      <p:sp>
        <p:nvSpPr>
          <p:cNvPr id="5" name="Footer Placeholder 4"/>
          <p:cNvSpPr>
            <a:spLocks noGrp="1"/>
          </p:cNvSpPr>
          <p:nvPr>
            <p:ph type="ftr" sz="quarter" idx="11"/>
          </p:nvPr>
        </p:nvSpPr>
        <p:spPr>
          <a:xfrm>
            <a:off x="513159" y="6172203"/>
            <a:ext cx="5657850" cy="365125"/>
          </a:xfrm>
          <a:prstGeom prst="rect">
            <a:avLst/>
          </a:prstGeom>
        </p:spPr>
        <p:txBody>
          <a:bodyPr/>
          <a:lstStyle/>
          <a:p>
            <a:endParaRPr lang="fr-FR"/>
          </a:p>
        </p:txBody>
      </p:sp>
      <p:sp>
        <p:nvSpPr>
          <p:cNvPr id="6" name="Slide Number Placeholder 5"/>
          <p:cNvSpPr>
            <a:spLocks noGrp="1"/>
          </p:cNvSpPr>
          <p:nvPr>
            <p:ph type="sldNum" sz="quarter" idx="12"/>
          </p:nvPr>
        </p:nvSpPr>
        <p:spPr>
          <a:xfrm>
            <a:off x="7772400" y="5578478"/>
            <a:ext cx="856684" cy="669925"/>
          </a:xfrm>
          <a:prstGeom prst="rect">
            <a:avLst/>
          </a:prstGeom>
        </p:spPr>
        <p:txBody>
          <a:bodyPr/>
          <a:lstStyle/>
          <a:p>
            <a:fld id="{217B1B9C-7E93-40B9-BBFB-39D4EBFDD3C8}" type="slidenum">
              <a:rPr lang="fr-FR" smtClean="0"/>
              <a:pPr/>
              <a:t>‹N°›</a:t>
            </a:fld>
            <a:endParaRPr lang="fr-FR"/>
          </a:p>
        </p:txBody>
      </p:sp>
      <p:sp>
        <p:nvSpPr>
          <p:cNvPr id="11" name="TextBox 10"/>
          <p:cNvSpPr txBox="1"/>
          <p:nvPr/>
        </p:nvSpPr>
        <p:spPr>
          <a:xfrm>
            <a:off x="398859" y="812222"/>
            <a:ext cx="457200" cy="584776"/>
          </a:xfrm>
          <a:prstGeom prst="rect">
            <a:avLst/>
          </a:prstGeom>
        </p:spPr>
        <p:txBody>
          <a:bodyPr vert="horz" lIns="68580" tIns="34290" rIns="68580" bIns="34290" rtlCol="0" anchor="ctr">
            <a:noAutofit/>
          </a:bodyPr>
          <a:lstStyle/>
          <a:p>
            <a:pPr lvl="0"/>
            <a:r>
              <a:rPr lang="en-US" sz="6000" dirty="0">
                <a:solidFill>
                  <a:schemeClr val="tx1"/>
                </a:solidFill>
                <a:effectLst/>
              </a:rPr>
              <a:t>“</a:t>
            </a:r>
          </a:p>
        </p:txBody>
      </p:sp>
      <p:sp>
        <p:nvSpPr>
          <p:cNvPr id="12" name="TextBox 11"/>
          <p:cNvSpPr txBox="1"/>
          <p:nvPr/>
        </p:nvSpPr>
        <p:spPr>
          <a:xfrm>
            <a:off x="7714059" y="2768601"/>
            <a:ext cx="457200" cy="584776"/>
          </a:xfrm>
          <a:prstGeom prst="rect">
            <a:avLst/>
          </a:prstGeom>
        </p:spPr>
        <p:txBody>
          <a:bodyPr vert="horz" lIns="68580" tIns="34290" rIns="68580" bIns="34290" rtlCol="0" anchor="ctr">
            <a:noAutofit/>
          </a:bodyPr>
          <a:lstStyle/>
          <a:p>
            <a:pPr lvl="0" algn="r"/>
            <a:r>
              <a:rPr lang="en-US" sz="6000" dirty="0">
                <a:solidFill>
                  <a:schemeClr val="tx1"/>
                </a:solidFill>
                <a:effectLst/>
              </a:rPr>
              <a:t>”</a:t>
            </a:r>
          </a:p>
        </p:txBody>
      </p:sp>
    </p:spTree>
    <p:extLst>
      <p:ext uri="{BB962C8B-B14F-4D97-AF65-F5344CB8AC3E}">
        <p14:creationId xmlns:p14="http://schemas.microsoft.com/office/powerpoint/2010/main" val="13820853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513160" y="685800"/>
            <a:ext cx="7543800" cy="2743200"/>
          </a:xfrm>
          <a:prstGeom prst="rect">
            <a:avLst/>
          </a:prstGeom>
        </p:spPr>
        <p:txBody>
          <a:bodyPr vert="horz" lIns="91440" tIns="45720" rIns="91440" bIns="45720" rtlCol="0" anchor="ctr">
            <a:normAutofit/>
          </a:bodyPr>
          <a:lstStyle>
            <a:lvl1pPr>
              <a:defRPr lang="en-US" b="0" dirty="0"/>
            </a:lvl1pPr>
          </a:lstStyle>
          <a:p>
            <a:pPr marL="0" lvl="0"/>
            <a:r>
              <a:rPr lang="fr-FR" smtClean="0"/>
              <a:t>Modifiez le style du titre</a:t>
            </a:r>
            <a:endParaRPr lang="en-US" dirty="0"/>
          </a:p>
        </p:txBody>
      </p:sp>
      <p:sp>
        <p:nvSpPr>
          <p:cNvPr id="10" name="Text Placeholder 9"/>
          <p:cNvSpPr>
            <a:spLocks noGrp="1"/>
          </p:cNvSpPr>
          <p:nvPr>
            <p:ph type="body" sz="quarter" idx="13"/>
          </p:nvPr>
        </p:nvSpPr>
        <p:spPr>
          <a:xfrm>
            <a:off x="513159" y="3928534"/>
            <a:ext cx="6400800" cy="838200"/>
          </a:xfrm>
          <a:prstGeom prst="rect">
            <a:avLst/>
          </a:prstGeom>
        </p:spPr>
        <p:txBody>
          <a:bodyPr vert="horz" lIns="91440" tIns="45720" rIns="91440" bIns="45720" rtlCol="0" anchor="b">
            <a:normAutofit/>
          </a:bodyPr>
          <a:lstStyle>
            <a:lvl1pPr>
              <a:buNone/>
              <a:defRPr lang="en-US" sz="1800" b="0" cap="all" dirty="0">
                <a:ln w="3175" cmpd="sng">
                  <a:noFill/>
                </a:ln>
                <a:solidFill>
                  <a:schemeClr val="tx1"/>
                </a:solidFill>
                <a:effectLst/>
              </a:defRPr>
            </a:lvl1pPr>
          </a:lstStyle>
          <a:p>
            <a:pPr marL="0" lvl="0">
              <a:spcBef>
                <a:spcPct val="0"/>
              </a:spcBef>
              <a:buNone/>
            </a:pPr>
            <a:r>
              <a:rPr lang="fr-FR" smtClean="0"/>
              <a:t>Modifier les styles du texte du masque</a:t>
            </a:r>
          </a:p>
        </p:txBody>
      </p:sp>
      <p:sp>
        <p:nvSpPr>
          <p:cNvPr id="3" name="Text Placeholder 2"/>
          <p:cNvSpPr>
            <a:spLocks noGrp="1"/>
          </p:cNvSpPr>
          <p:nvPr>
            <p:ph type="body" idx="1"/>
          </p:nvPr>
        </p:nvSpPr>
        <p:spPr>
          <a:xfrm>
            <a:off x="513160" y="4766735"/>
            <a:ext cx="6400801" cy="1227667"/>
          </a:xfrm>
          <a:prstGeom prst="rect">
            <a:avLst/>
          </a:prstGeom>
        </p:spPr>
        <p:txBody>
          <a:bodyPr anchor="t">
            <a:normAutofit/>
          </a:bodyPr>
          <a:lstStyle>
            <a:lvl1pPr marL="0" indent="0" algn="l">
              <a:buNone/>
              <a:defRPr sz="1350">
                <a:solidFill>
                  <a:schemeClr val="bg2">
                    <a:lumMod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a:xfrm>
            <a:off x="7428309" y="6172203"/>
            <a:ext cx="1200150" cy="365125"/>
          </a:xfrm>
          <a:prstGeom prst="rect">
            <a:avLst/>
          </a:prstGeom>
        </p:spPr>
        <p:txBody>
          <a:bodyPr/>
          <a:lstStyle/>
          <a:p>
            <a:fld id="{C82382C1-E1B8-466D-900D-A271FCB0856F}" type="datetimeFigureOut">
              <a:rPr lang="fr-FR" smtClean="0"/>
              <a:pPr/>
              <a:t>11/10/2018</a:t>
            </a:fld>
            <a:endParaRPr lang="fr-FR"/>
          </a:p>
        </p:txBody>
      </p:sp>
      <p:sp>
        <p:nvSpPr>
          <p:cNvPr id="5" name="Footer Placeholder 4"/>
          <p:cNvSpPr>
            <a:spLocks noGrp="1"/>
          </p:cNvSpPr>
          <p:nvPr>
            <p:ph type="ftr" sz="quarter" idx="11"/>
          </p:nvPr>
        </p:nvSpPr>
        <p:spPr>
          <a:xfrm>
            <a:off x="513159" y="6172203"/>
            <a:ext cx="5657850" cy="365125"/>
          </a:xfrm>
          <a:prstGeom prst="rect">
            <a:avLst/>
          </a:prstGeom>
        </p:spPr>
        <p:txBody>
          <a:bodyPr/>
          <a:lstStyle/>
          <a:p>
            <a:endParaRPr lang="fr-FR"/>
          </a:p>
        </p:txBody>
      </p:sp>
      <p:sp>
        <p:nvSpPr>
          <p:cNvPr id="6" name="Slide Number Placeholder 5"/>
          <p:cNvSpPr>
            <a:spLocks noGrp="1"/>
          </p:cNvSpPr>
          <p:nvPr>
            <p:ph type="sldNum" sz="quarter" idx="12"/>
          </p:nvPr>
        </p:nvSpPr>
        <p:spPr>
          <a:xfrm>
            <a:off x="7772400" y="5578478"/>
            <a:ext cx="856684" cy="669925"/>
          </a:xfrm>
          <a:prstGeom prst="rect">
            <a:avLst/>
          </a:prstGeom>
        </p:spPr>
        <p:txBody>
          <a:bodyPr/>
          <a:lstStyle/>
          <a:p>
            <a:fld id="{217B1B9C-7E93-40B9-BBFB-39D4EBFDD3C8}" type="slidenum">
              <a:rPr lang="fr-FR" smtClean="0"/>
              <a:pPr/>
              <a:t>‹N°›</a:t>
            </a:fld>
            <a:endParaRPr lang="fr-FR"/>
          </a:p>
        </p:txBody>
      </p:sp>
    </p:spTree>
    <p:extLst>
      <p:ext uri="{BB962C8B-B14F-4D97-AF65-F5344CB8AC3E}">
        <p14:creationId xmlns:p14="http://schemas.microsoft.com/office/powerpoint/2010/main" val="37766495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a:xfrm>
            <a:off x="513159" y="4487335"/>
            <a:ext cx="6400800" cy="1507067"/>
          </a:xfrm>
          <a:prstGeom prst="rect">
            <a:avLst/>
          </a:prstGeom>
        </p:spPr>
        <p:txBody>
          <a:bodyPr/>
          <a:lstStyle>
            <a:lvl1pPr algn="l">
              <a:defRPr/>
            </a:lvl1pPr>
          </a:lstStyle>
          <a:p>
            <a:r>
              <a:rPr lang="fr-FR" smtClean="0"/>
              <a:t>Modifiez le style du titre</a:t>
            </a:r>
            <a:endParaRPr lang="en-US" dirty="0"/>
          </a:p>
        </p:txBody>
      </p:sp>
      <p:sp>
        <p:nvSpPr>
          <p:cNvPr id="3" name="Vertical Text Placeholder 2"/>
          <p:cNvSpPr>
            <a:spLocks noGrp="1"/>
          </p:cNvSpPr>
          <p:nvPr>
            <p:ph type="body" orient="vert" idx="1"/>
          </p:nvPr>
        </p:nvSpPr>
        <p:spPr>
          <a:xfrm>
            <a:off x="513159" y="685803"/>
            <a:ext cx="6400800" cy="3615267"/>
          </a:xfrm>
          <a:prstGeom prst="rect">
            <a:avLst/>
          </a:prstGeom>
        </p:spPr>
        <p:txBody>
          <a:bodyPr vert="eaVert" ancho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a:xfrm>
            <a:off x="7428309" y="6172203"/>
            <a:ext cx="1200150" cy="365125"/>
          </a:xfrm>
          <a:prstGeom prst="rect">
            <a:avLst/>
          </a:prstGeom>
        </p:spPr>
        <p:txBody>
          <a:bodyPr/>
          <a:lstStyle/>
          <a:p>
            <a:fld id="{124AC3ED-3DB4-490F-B423-A74417B7C30D}" type="datetimeFigureOut">
              <a:rPr lang="fr-FR" smtClean="0"/>
              <a:t>11/10/2018</a:t>
            </a:fld>
            <a:endParaRPr lang="fr-FR"/>
          </a:p>
        </p:txBody>
      </p:sp>
      <p:sp>
        <p:nvSpPr>
          <p:cNvPr id="5" name="Footer Placeholder 4"/>
          <p:cNvSpPr>
            <a:spLocks noGrp="1"/>
          </p:cNvSpPr>
          <p:nvPr>
            <p:ph type="ftr" sz="quarter" idx="11"/>
          </p:nvPr>
        </p:nvSpPr>
        <p:spPr>
          <a:xfrm>
            <a:off x="513159" y="6172203"/>
            <a:ext cx="5657850" cy="365125"/>
          </a:xfrm>
          <a:prstGeom prst="rect">
            <a:avLst/>
          </a:prstGeom>
        </p:spPr>
        <p:txBody>
          <a:bodyPr/>
          <a:lstStyle/>
          <a:p>
            <a:endParaRPr lang="fr-FR"/>
          </a:p>
        </p:txBody>
      </p:sp>
      <p:sp>
        <p:nvSpPr>
          <p:cNvPr id="6" name="Slide Number Placeholder 5"/>
          <p:cNvSpPr>
            <a:spLocks noGrp="1"/>
          </p:cNvSpPr>
          <p:nvPr>
            <p:ph type="sldNum" sz="quarter" idx="12"/>
          </p:nvPr>
        </p:nvSpPr>
        <p:spPr>
          <a:xfrm>
            <a:off x="7772400" y="5578478"/>
            <a:ext cx="856684" cy="669925"/>
          </a:xfrm>
          <a:prstGeom prst="rect">
            <a:avLst/>
          </a:prstGeom>
        </p:spPr>
        <p:txBody>
          <a:bodyPr/>
          <a:lstStyle/>
          <a:p>
            <a:fld id="{2301F8A3-5B87-4FE4-B600-54DC46DD1710}" type="slidenum">
              <a:rPr lang="fr-FR" smtClean="0"/>
              <a:t>‹N°›</a:t>
            </a:fld>
            <a:endParaRPr lang="fr-FR"/>
          </a:p>
        </p:txBody>
      </p:sp>
    </p:spTree>
    <p:extLst>
      <p:ext uri="{BB962C8B-B14F-4D97-AF65-F5344CB8AC3E}">
        <p14:creationId xmlns:p14="http://schemas.microsoft.com/office/powerpoint/2010/main" val="16206223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3909" y="685800"/>
            <a:ext cx="1543050" cy="4572000"/>
          </a:xfrm>
          <a:prstGeom prst="rect">
            <a:avLst/>
          </a:prstGeo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514350" y="685800"/>
            <a:ext cx="5867400" cy="5308600"/>
          </a:xfrm>
          <a:prstGeom prst="rect">
            <a:avLst/>
          </a:prstGeom>
        </p:spPr>
        <p:txBody>
          <a:bodyPr vert="eaVert" ancho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a:xfrm>
            <a:off x="7428309" y="6172203"/>
            <a:ext cx="1200150" cy="365125"/>
          </a:xfrm>
          <a:prstGeom prst="rect">
            <a:avLst/>
          </a:prstGeom>
        </p:spPr>
        <p:txBody>
          <a:bodyPr/>
          <a:lstStyle/>
          <a:p>
            <a:fld id="{124AC3ED-3DB4-490F-B423-A74417B7C30D}" type="datetimeFigureOut">
              <a:rPr lang="fr-FR" smtClean="0"/>
              <a:t>11/10/2018</a:t>
            </a:fld>
            <a:endParaRPr lang="fr-FR"/>
          </a:p>
        </p:txBody>
      </p:sp>
      <p:sp>
        <p:nvSpPr>
          <p:cNvPr id="5" name="Footer Placeholder 4"/>
          <p:cNvSpPr>
            <a:spLocks noGrp="1"/>
          </p:cNvSpPr>
          <p:nvPr>
            <p:ph type="ftr" sz="quarter" idx="11"/>
          </p:nvPr>
        </p:nvSpPr>
        <p:spPr>
          <a:xfrm>
            <a:off x="513159" y="6172203"/>
            <a:ext cx="5657850" cy="365125"/>
          </a:xfrm>
          <a:prstGeom prst="rect">
            <a:avLst/>
          </a:prstGeom>
        </p:spPr>
        <p:txBody>
          <a:bodyPr/>
          <a:lstStyle/>
          <a:p>
            <a:endParaRPr lang="fr-FR"/>
          </a:p>
        </p:txBody>
      </p:sp>
      <p:sp>
        <p:nvSpPr>
          <p:cNvPr id="6" name="Slide Number Placeholder 5"/>
          <p:cNvSpPr>
            <a:spLocks noGrp="1"/>
          </p:cNvSpPr>
          <p:nvPr>
            <p:ph type="sldNum" sz="quarter" idx="12"/>
          </p:nvPr>
        </p:nvSpPr>
        <p:spPr>
          <a:xfrm>
            <a:off x="7772400" y="5578478"/>
            <a:ext cx="856684" cy="669925"/>
          </a:xfrm>
          <a:prstGeom prst="rect">
            <a:avLst/>
          </a:prstGeom>
        </p:spPr>
        <p:txBody>
          <a:bodyPr/>
          <a:lstStyle/>
          <a:p>
            <a:fld id="{2301F8A3-5B87-4FE4-B600-54DC46DD1710}" type="slidenum">
              <a:rPr lang="fr-FR" smtClean="0"/>
              <a:t>‹N°›</a:t>
            </a:fld>
            <a:endParaRPr lang="fr-FR"/>
          </a:p>
        </p:txBody>
      </p:sp>
    </p:spTree>
    <p:extLst>
      <p:ext uri="{BB962C8B-B14F-4D97-AF65-F5344CB8AC3E}">
        <p14:creationId xmlns:p14="http://schemas.microsoft.com/office/powerpoint/2010/main" val="27985889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1_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Modifier le style des sous-titres du masque</a:t>
            </a:r>
            <a:endParaRPr lang="fr-FR"/>
          </a:p>
        </p:txBody>
      </p:sp>
      <p:sp>
        <p:nvSpPr>
          <p:cNvPr id="4" name="Espace réservé de la date 3"/>
          <p:cNvSpPr>
            <a:spLocks noGrp="1"/>
          </p:cNvSpPr>
          <p:nvPr>
            <p:ph type="dt" sz="half" idx="10"/>
          </p:nvPr>
        </p:nvSpPr>
        <p:spPr>
          <a:xfrm>
            <a:off x="7428309" y="6172203"/>
            <a:ext cx="1200150" cy="365125"/>
          </a:xfrm>
          <a:prstGeom prst="rect">
            <a:avLst/>
          </a:prstGeom>
        </p:spPr>
        <p:txBody>
          <a:bodyPr/>
          <a:lstStyle/>
          <a:p>
            <a:fld id="{C82382C1-E1B8-466D-900D-A271FCB0856F}" type="datetimeFigureOut">
              <a:rPr lang="fr-FR" smtClean="0"/>
              <a:pPr/>
              <a:t>11/10/2018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17B1B9C-7E93-40B9-BBFB-39D4EBFDD3C8}" type="slidenum">
              <a:rPr lang="fr-FR" smtClean="0"/>
              <a:pPr/>
              <a:t>‹N°›</a:t>
            </a:fld>
            <a:endParaRPr lang="fr-FR"/>
          </a:p>
        </p:txBody>
      </p:sp>
    </p:spTree>
    <p:extLst>
      <p:ext uri="{BB962C8B-B14F-4D97-AF65-F5344CB8AC3E}">
        <p14:creationId xmlns:p14="http://schemas.microsoft.com/office/powerpoint/2010/main" val="155728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1122363"/>
            <a:ext cx="6858000" cy="2387600"/>
          </a:xfrm>
        </p:spPr>
        <p:txBody>
          <a:bodyPr anchor="b"/>
          <a:lstStyle>
            <a:lvl1pPr algn="ctr">
              <a:defRPr sz="4500"/>
            </a:lvl1pPr>
          </a:lstStyle>
          <a:p>
            <a:r>
              <a:rPr lang="fr-FR" smtClean="0"/>
              <a:t>Modifiez le style du titre</a:t>
            </a:r>
            <a:endParaRPr lang="fr-FR"/>
          </a:p>
        </p:txBody>
      </p:sp>
      <p:sp>
        <p:nvSpPr>
          <p:cNvPr id="3" name="Sous-titr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fld id="{A990CD37-FE32-4041-8B67-CCBFA0AD5A9C}" type="datetimeFigureOut">
              <a:rPr lang="fr-FR" smtClean="0"/>
              <a:t>11/10/2018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754FCAC-7474-4673-B054-B47524230094}" type="slidenum">
              <a:rPr lang="fr-FR" smtClean="0"/>
              <a:t>‹N°›</a:t>
            </a:fld>
            <a:endParaRPr lang="fr-FR"/>
          </a:p>
        </p:txBody>
      </p:sp>
    </p:spTree>
    <p:extLst>
      <p:ext uri="{BB962C8B-B14F-4D97-AF65-F5344CB8AC3E}">
        <p14:creationId xmlns:p14="http://schemas.microsoft.com/office/powerpoint/2010/main" val="1059102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513159" y="4487335"/>
            <a:ext cx="6400800" cy="1507067"/>
          </a:xfrm>
          <a:prstGeom prst="rect">
            <a:avLst/>
          </a:prstGeom>
        </p:spPr>
        <p:txBody>
          <a:bodyPr/>
          <a:lstStyle/>
          <a:p>
            <a:r>
              <a:rPr lang="fr-FR" smtClean="0"/>
              <a:t>Modifiez le style du titre</a:t>
            </a:r>
            <a:endParaRPr lang="en-US" dirty="0"/>
          </a:p>
        </p:txBody>
      </p:sp>
      <p:sp>
        <p:nvSpPr>
          <p:cNvPr id="3" name="Content Placeholder 2"/>
          <p:cNvSpPr>
            <a:spLocks noGrp="1"/>
          </p:cNvSpPr>
          <p:nvPr>
            <p:ph idx="1"/>
          </p:nvPr>
        </p:nvSpPr>
        <p:spPr>
          <a:xfrm>
            <a:off x="513159" y="685803"/>
            <a:ext cx="6400800" cy="3615267"/>
          </a:xfrm>
          <a:prstGeom prst="rect">
            <a:avLst/>
          </a:prstGeom>
        </p:spPr>
        <p:txBody>
          <a:bodyPr anchor="ct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a:xfrm>
            <a:off x="7428309" y="6172203"/>
            <a:ext cx="1200150" cy="365125"/>
          </a:xfrm>
          <a:prstGeom prst="rect">
            <a:avLst/>
          </a:prstGeom>
        </p:spPr>
        <p:txBody>
          <a:bodyPr/>
          <a:lstStyle/>
          <a:p>
            <a:fld id="{124AC3ED-3DB4-490F-B423-A74417B7C30D}" type="datetimeFigureOut">
              <a:rPr lang="fr-FR" smtClean="0"/>
              <a:t>11/10/2018</a:t>
            </a:fld>
            <a:endParaRPr lang="fr-FR"/>
          </a:p>
        </p:txBody>
      </p:sp>
      <p:sp>
        <p:nvSpPr>
          <p:cNvPr id="5" name="Footer Placeholder 4"/>
          <p:cNvSpPr>
            <a:spLocks noGrp="1"/>
          </p:cNvSpPr>
          <p:nvPr>
            <p:ph type="ftr" sz="quarter" idx="11"/>
          </p:nvPr>
        </p:nvSpPr>
        <p:spPr>
          <a:xfrm>
            <a:off x="513159" y="6172203"/>
            <a:ext cx="5657850" cy="365125"/>
          </a:xfrm>
          <a:prstGeom prst="rect">
            <a:avLst/>
          </a:prstGeom>
        </p:spPr>
        <p:txBody>
          <a:bodyPr/>
          <a:lstStyle/>
          <a:p>
            <a:endParaRPr lang="fr-FR"/>
          </a:p>
        </p:txBody>
      </p:sp>
      <p:sp>
        <p:nvSpPr>
          <p:cNvPr id="6" name="Slide Number Placeholder 5"/>
          <p:cNvSpPr>
            <a:spLocks noGrp="1"/>
          </p:cNvSpPr>
          <p:nvPr>
            <p:ph type="sldNum" sz="quarter" idx="12"/>
          </p:nvPr>
        </p:nvSpPr>
        <p:spPr>
          <a:xfrm>
            <a:off x="7772400" y="5578478"/>
            <a:ext cx="856684" cy="669925"/>
          </a:xfrm>
          <a:prstGeom prst="rect">
            <a:avLst/>
          </a:prstGeom>
        </p:spPr>
        <p:txBody>
          <a:bodyPr/>
          <a:lstStyle/>
          <a:p>
            <a:fld id="{2301F8A3-5B87-4FE4-B600-54DC46DD1710}" type="slidenum">
              <a:rPr lang="fr-FR" smtClean="0"/>
              <a:t>‹N°›</a:t>
            </a:fld>
            <a:endParaRPr lang="fr-FR"/>
          </a:p>
        </p:txBody>
      </p:sp>
    </p:spTree>
    <p:extLst>
      <p:ext uri="{BB962C8B-B14F-4D97-AF65-F5344CB8AC3E}">
        <p14:creationId xmlns:p14="http://schemas.microsoft.com/office/powerpoint/2010/main" val="24326716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990CD37-FE32-4041-8B67-CCBFA0AD5A9C}" type="datetimeFigureOut">
              <a:rPr lang="fr-FR" smtClean="0"/>
              <a:t>11/10/2018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754FCAC-7474-4673-B054-B47524230094}" type="slidenum">
              <a:rPr lang="fr-FR" smtClean="0"/>
              <a:t>‹N°›</a:t>
            </a:fld>
            <a:endParaRPr lang="fr-FR"/>
          </a:p>
        </p:txBody>
      </p:sp>
    </p:spTree>
    <p:extLst>
      <p:ext uri="{BB962C8B-B14F-4D97-AF65-F5344CB8AC3E}">
        <p14:creationId xmlns:p14="http://schemas.microsoft.com/office/powerpoint/2010/main" val="12267037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709741"/>
            <a:ext cx="7886700" cy="2852737"/>
          </a:xfrm>
        </p:spPr>
        <p:txBody>
          <a:bodyPr anchor="b"/>
          <a:lstStyle>
            <a:lvl1pPr>
              <a:defRPr sz="4500"/>
            </a:lvl1pPr>
          </a:lstStyle>
          <a:p>
            <a:r>
              <a:rPr lang="fr-FR" smtClean="0"/>
              <a:t>Modifiez le style du titre</a:t>
            </a:r>
            <a:endParaRPr lang="fr-FR"/>
          </a:p>
        </p:txBody>
      </p:sp>
      <p:sp>
        <p:nvSpPr>
          <p:cNvPr id="3" name="Espace réservé du texte 2"/>
          <p:cNvSpPr>
            <a:spLocks noGrp="1"/>
          </p:cNvSpPr>
          <p:nvPr>
            <p:ph type="body" idx="1"/>
          </p:nvPr>
        </p:nvSpPr>
        <p:spPr>
          <a:xfrm>
            <a:off x="623888" y="4589466"/>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A990CD37-FE32-4041-8B67-CCBFA0AD5A9C}" type="datetimeFigureOut">
              <a:rPr lang="fr-FR" smtClean="0"/>
              <a:t>11/10/2018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754FCAC-7474-4673-B054-B47524230094}" type="slidenum">
              <a:rPr lang="fr-FR" smtClean="0"/>
              <a:t>‹N°›</a:t>
            </a:fld>
            <a:endParaRPr lang="fr-FR"/>
          </a:p>
        </p:txBody>
      </p:sp>
    </p:spTree>
    <p:extLst>
      <p:ext uri="{BB962C8B-B14F-4D97-AF65-F5344CB8AC3E}">
        <p14:creationId xmlns:p14="http://schemas.microsoft.com/office/powerpoint/2010/main" val="37650853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628650" y="1825625"/>
            <a:ext cx="38862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29150" y="1825625"/>
            <a:ext cx="38862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A990CD37-FE32-4041-8B67-CCBFA0AD5A9C}" type="datetimeFigureOut">
              <a:rPr lang="fr-FR" smtClean="0"/>
              <a:t>11/10/2018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754FCAC-7474-4673-B054-B47524230094}" type="slidenum">
              <a:rPr lang="fr-FR" smtClean="0"/>
              <a:t>‹N°›</a:t>
            </a:fld>
            <a:endParaRPr lang="fr-FR"/>
          </a:p>
        </p:txBody>
      </p:sp>
    </p:spTree>
    <p:extLst>
      <p:ext uri="{BB962C8B-B14F-4D97-AF65-F5344CB8AC3E}">
        <p14:creationId xmlns:p14="http://schemas.microsoft.com/office/powerpoint/2010/main" val="35447068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29841" y="365128"/>
            <a:ext cx="78867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smtClean="0"/>
              <a:t>Modifier les styles du texte du masque</a:t>
            </a:r>
          </a:p>
        </p:txBody>
      </p:sp>
      <p:sp>
        <p:nvSpPr>
          <p:cNvPr id="4" name="Espace réservé du contenu 3"/>
          <p:cNvSpPr>
            <a:spLocks noGrp="1"/>
          </p:cNvSpPr>
          <p:nvPr>
            <p:ph sz="half" idx="2"/>
          </p:nvPr>
        </p:nvSpPr>
        <p:spPr>
          <a:xfrm>
            <a:off x="629842" y="2505075"/>
            <a:ext cx="3868340"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29151"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smtClean="0"/>
              <a:t>Modifier les styles du texte du masque</a:t>
            </a:r>
          </a:p>
        </p:txBody>
      </p:sp>
      <p:sp>
        <p:nvSpPr>
          <p:cNvPr id="6" name="Espace réservé du contenu 5"/>
          <p:cNvSpPr>
            <a:spLocks noGrp="1"/>
          </p:cNvSpPr>
          <p:nvPr>
            <p:ph sz="quarter" idx="4"/>
          </p:nvPr>
        </p:nvSpPr>
        <p:spPr>
          <a:xfrm>
            <a:off x="4629151" y="2505075"/>
            <a:ext cx="3887391"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A990CD37-FE32-4041-8B67-CCBFA0AD5A9C}" type="datetimeFigureOut">
              <a:rPr lang="fr-FR" smtClean="0"/>
              <a:t>11/10/2018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5754FCAC-7474-4673-B054-B47524230094}" type="slidenum">
              <a:rPr lang="fr-FR" smtClean="0"/>
              <a:t>‹N°›</a:t>
            </a:fld>
            <a:endParaRPr lang="fr-FR"/>
          </a:p>
        </p:txBody>
      </p:sp>
    </p:spTree>
    <p:extLst>
      <p:ext uri="{BB962C8B-B14F-4D97-AF65-F5344CB8AC3E}">
        <p14:creationId xmlns:p14="http://schemas.microsoft.com/office/powerpoint/2010/main" val="29997533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A990CD37-FE32-4041-8B67-CCBFA0AD5A9C}" type="datetimeFigureOut">
              <a:rPr lang="fr-FR" smtClean="0"/>
              <a:t>11/10/2018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754FCAC-7474-4673-B054-B47524230094}" type="slidenum">
              <a:rPr lang="fr-FR" smtClean="0"/>
              <a:t>‹N°›</a:t>
            </a:fld>
            <a:endParaRPr lang="fr-FR"/>
          </a:p>
        </p:txBody>
      </p:sp>
    </p:spTree>
    <p:extLst>
      <p:ext uri="{BB962C8B-B14F-4D97-AF65-F5344CB8AC3E}">
        <p14:creationId xmlns:p14="http://schemas.microsoft.com/office/powerpoint/2010/main" val="14502727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990CD37-FE32-4041-8B67-CCBFA0AD5A9C}" type="datetimeFigureOut">
              <a:rPr lang="fr-FR" smtClean="0"/>
              <a:t>11/10/2018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5754FCAC-7474-4673-B054-B47524230094}" type="slidenum">
              <a:rPr lang="fr-FR" smtClean="0"/>
              <a:t>‹N°›</a:t>
            </a:fld>
            <a:endParaRPr lang="fr-FR"/>
          </a:p>
        </p:txBody>
      </p:sp>
    </p:spTree>
    <p:extLst>
      <p:ext uri="{BB962C8B-B14F-4D97-AF65-F5344CB8AC3E}">
        <p14:creationId xmlns:p14="http://schemas.microsoft.com/office/powerpoint/2010/main" val="38571330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457200"/>
            <a:ext cx="2949178" cy="1600200"/>
          </a:xfrm>
        </p:spPr>
        <p:txBody>
          <a:bodyPr anchor="b"/>
          <a:lstStyle>
            <a:lvl1pPr>
              <a:defRPr sz="2400"/>
            </a:lvl1pPr>
          </a:lstStyle>
          <a:p>
            <a:r>
              <a:rPr lang="fr-FR" smtClean="0"/>
              <a:t>Modifiez le style du titre</a:t>
            </a:r>
            <a:endParaRPr lang="fr-FR"/>
          </a:p>
        </p:txBody>
      </p:sp>
      <p:sp>
        <p:nvSpPr>
          <p:cNvPr id="3" name="Espace réservé du contenu 2"/>
          <p:cNvSpPr>
            <a:spLocks noGrp="1"/>
          </p:cNvSpPr>
          <p:nvPr>
            <p:ph idx="1"/>
          </p:nvPr>
        </p:nvSpPr>
        <p:spPr>
          <a:xfrm>
            <a:off x="3887391" y="987428"/>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A990CD37-FE32-4041-8B67-CCBFA0AD5A9C}" type="datetimeFigureOut">
              <a:rPr lang="fr-FR" smtClean="0"/>
              <a:t>11/10/2018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754FCAC-7474-4673-B054-B47524230094}" type="slidenum">
              <a:rPr lang="fr-FR" smtClean="0"/>
              <a:t>‹N°›</a:t>
            </a:fld>
            <a:endParaRPr lang="fr-FR"/>
          </a:p>
        </p:txBody>
      </p:sp>
    </p:spTree>
    <p:extLst>
      <p:ext uri="{BB962C8B-B14F-4D97-AF65-F5344CB8AC3E}">
        <p14:creationId xmlns:p14="http://schemas.microsoft.com/office/powerpoint/2010/main" val="11564929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457200"/>
            <a:ext cx="2949178" cy="1600200"/>
          </a:xfrm>
        </p:spPr>
        <p:txBody>
          <a:bodyPr anchor="b"/>
          <a:lstStyle>
            <a:lvl1pPr>
              <a:defRPr sz="2400"/>
            </a:lvl1pPr>
          </a:lstStyle>
          <a:p>
            <a:r>
              <a:rPr lang="fr-FR" smtClean="0"/>
              <a:t>Modifiez le style du titre</a:t>
            </a:r>
            <a:endParaRPr lang="fr-FR"/>
          </a:p>
        </p:txBody>
      </p:sp>
      <p:sp>
        <p:nvSpPr>
          <p:cNvPr id="3" name="Espace réservé pour une image  2"/>
          <p:cNvSpPr>
            <a:spLocks noGrp="1"/>
          </p:cNvSpPr>
          <p:nvPr>
            <p:ph type="pic" idx="1"/>
          </p:nvPr>
        </p:nvSpPr>
        <p:spPr>
          <a:xfrm>
            <a:off x="3887391" y="987428"/>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smtClean="0"/>
              <a:t>Cliquez sur l'icône pour ajouter une image</a:t>
            </a:r>
            <a:endParaRPr lang="fr-FR"/>
          </a:p>
        </p:txBody>
      </p:sp>
      <p:sp>
        <p:nvSpPr>
          <p:cNvPr id="4" name="Espace réservé du texte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A990CD37-FE32-4041-8B67-CCBFA0AD5A9C}" type="datetimeFigureOut">
              <a:rPr lang="fr-FR" smtClean="0"/>
              <a:t>11/10/2018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754FCAC-7474-4673-B054-B47524230094}" type="slidenum">
              <a:rPr lang="fr-FR" smtClean="0"/>
              <a:t>‹N°›</a:t>
            </a:fld>
            <a:endParaRPr lang="fr-FR"/>
          </a:p>
        </p:txBody>
      </p:sp>
    </p:spTree>
    <p:extLst>
      <p:ext uri="{BB962C8B-B14F-4D97-AF65-F5344CB8AC3E}">
        <p14:creationId xmlns:p14="http://schemas.microsoft.com/office/powerpoint/2010/main" val="42222616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990CD37-FE32-4041-8B67-CCBFA0AD5A9C}" type="datetimeFigureOut">
              <a:rPr lang="fr-FR" smtClean="0"/>
              <a:t>11/10/2018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754FCAC-7474-4673-B054-B47524230094}" type="slidenum">
              <a:rPr lang="fr-FR" smtClean="0"/>
              <a:t>‹N°›</a:t>
            </a:fld>
            <a:endParaRPr lang="fr-FR"/>
          </a:p>
        </p:txBody>
      </p:sp>
    </p:spTree>
    <p:extLst>
      <p:ext uri="{BB962C8B-B14F-4D97-AF65-F5344CB8AC3E}">
        <p14:creationId xmlns:p14="http://schemas.microsoft.com/office/powerpoint/2010/main" val="30110587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6" y="365125"/>
            <a:ext cx="1971675"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628651" y="365125"/>
            <a:ext cx="5800725"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990CD37-FE32-4041-8B67-CCBFA0AD5A9C}" type="datetimeFigureOut">
              <a:rPr lang="fr-FR" smtClean="0"/>
              <a:t>11/10/2018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754FCAC-7474-4673-B054-B47524230094}" type="slidenum">
              <a:rPr lang="fr-FR" smtClean="0"/>
              <a:t>‹N°›</a:t>
            </a:fld>
            <a:endParaRPr lang="fr-FR"/>
          </a:p>
        </p:txBody>
      </p:sp>
    </p:spTree>
    <p:extLst>
      <p:ext uri="{BB962C8B-B14F-4D97-AF65-F5344CB8AC3E}">
        <p14:creationId xmlns:p14="http://schemas.microsoft.com/office/powerpoint/2010/main" val="3957647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13160" y="2006600"/>
            <a:ext cx="6400801" cy="2281600"/>
          </a:xfrm>
          <a:prstGeom prst="rect">
            <a:avLst/>
          </a:prstGeom>
        </p:spPr>
        <p:txBody>
          <a:bodyPr anchor="b">
            <a:normAutofit/>
          </a:bodyPr>
          <a:lstStyle>
            <a:lvl1pPr algn="l">
              <a:defRPr sz="2700" b="0" cap="all"/>
            </a:lvl1pPr>
          </a:lstStyle>
          <a:p>
            <a:r>
              <a:rPr lang="fr-FR" smtClean="0"/>
              <a:t>Modifiez le style du titre</a:t>
            </a:r>
            <a:endParaRPr lang="en-US" dirty="0"/>
          </a:p>
        </p:txBody>
      </p:sp>
      <p:sp>
        <p:nvSpPr>
          <p:cNvPr id="3" name="Text Placeholder 2"/>
          <p:cNvSpPr>
            <a:spLocks noGrp="1"/>
          </p:cNvSpPr>
          <p:nvPr>
            <p:ph type="body" idx="1"/>
          </p:nvPr>
        </p:nvSpPr>
        <p:spPr>
          <a:xfrm>
            <a:off x="513160" y="4495800"/>
            <a:ext cx="6400800" cy="1498600"/>
          </a:xfrm>
          <a:prstGeom prst="rect">
            <a:avLst/>
          </a:prstGeom>
        </p:spPr>
        <p:txBody>
          <a:bodyPr anchor="t">
            <a:normAutofit/>
          </a:bodyPr>
          <a:lstStyle>
            <a:lvl1pPr marL="0" indent="0" algn="l">
              <a:buNone/>
              <a:defRPr sz="1350">
                <a:solidFill>
                  <a:schemeClr val="bg2">
                    <a:lumMod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a:xfrm>
            <a:off x="7428309" y="6172203"/>
            <a:ext cx="1200150" cy="365125"/>
          </a:xfrm>
          <a:prstGeom prst="rect">
            <a:avLst/>
          </a:prstGeom>
        </p:spPr>
        <p:txBody>
          <a:bodyPr/>
          <a:lstStyle/>
          <a:p>
            <a:fld id="{124AC3ED-3DB4-490F-B423-A74417B7C30D}" type="datetimeFigureOut">
              <a:rPr lang="fr-FR" smtClean="0"/>
              <a:t>11/10/2018</a:t>
            </a:fld>
            <a:endParaRPr lang="fr-FR"/>
          </a:p>
        </p:txBody>
      </p:sp>
      <p:sp>
        <p:nvSpPr>
          <p:cNvPr id="5" name="Footer Placeholder 4"/>
          <p:cNvSpPr>
            <a:spLocks noGrp="1"/>
          </p:cNvSpPr>
          <p:nvPr>
            <p:ph type="ftr" sz="quarter" idx="11"/>
          </p:nvPr>
        </p:nvSpPr>
        <p:spPr>
          <a:xfrm>
            <a:off x="513159" y="6172203"/>
            <a:ext cx="5657850" cy="365125"/>
          </a:xfrm>
          <a:prstGeom prst="rect">
            <a:avLst/>
          </a:prstGeom>
        </p:spPr>
        <p:txBody>
          <a:bodyPr/>
          <a:lstStyle/>
          <a:p>
            <a:endParaRPr lang="fr-FR"/>
          </a:p>
        </p:txBody>
      </p:sp>
      <p:sp>
        <p:nvSpPr>
          <p:cNvPr id="6" name="Slide Number Placeholder 5"/>
          <p:cNvSpPr>
            <a:spLocks noGrp="1"/>
          </p:cNvSpPr>
          <p:nvPr>
            <p:ph type="sldNum" sz="quarter" idx="12"/>
          </p:nvPr>
        </p:nvSpPr>
        <p:spPr>
          <a:xfrm>
            <a:off x="7772400" y="5578478"/>
            <a:ext cx="856684" cy="669925"/>
          </a:xfrm>
          <a:prstGeom prst="rect">
            <a:avLst/>
          </a:prstGeom>
        </p:spPr>
        <p:txBody>
          <a:bodyPr/>
          <a:lstStyle/>
          <a:p>
            <a:fld id="{2301F8A3-5B87-4FE4-B600-54DC46DD1710}" type="slidenum">
              <a:rPr lang="fr-FR" smtClean="0"/>
              <a:t>‹N°›</a:t>
            </a:fld>
            <a:endParaRPr lang="fr-FR"/>
          </a:p>
        </p:txBody>
      </p:sp>
    </p:spTree>
    <p:extLst>
      <p:ext uri="{BB962C8B-B14F-4D97-AF65-F5344CB8AC3E}">
        <p14:creationId xmlns:p14="http://schemas.microsoft.com/office/powerpoint/2010/main" val="2190734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513159" y="4487335"/>
            <a:ext cx="6400800" cy="1507067"/>
          </a:xfrm>
          <a:prstGeom prst="rect">
            <a:avLst/>
          </a:prstGeom>
        </p:spPr>
        <p:txBody>
          <a:bodyPr/>
          <a:lstStyle/>
          <a:p>
            <a:r>
              <a:rPr lang="fr-FR" smtClean="0"/>
              <a:t>Modifiez le style du titre</a:t>
            </a:r>
            <a:endParaRPr lang="en-US" dirty="0"/>
          </a:p>
        </p:txBody>
      </p:sp>
      <p:sp>
        <p:nvSpPr>
          <p:cNvPr id="3" name="Content Placeholder 2"/>
          <p:cNvSpPr>
            <a:spLocks noGrp="1"/>
          </p:cNvSpPr>
          <p:nvPr>
            <p:ph sz="half" idx="1"/>
          </p:nvPr>
        </p:nvSpPr>
        <p:spPr>
          <a:xfrm>
            <a:off x="513160" y="685803"/>
            <a:ext cx="3703241" cy="3615267"/>
          </a:xfrm>
          <a:prstGeom prst="rect">
            <a:avLst/>
          </a:prstGeo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356101" y="685801"/>
            <a:ext cx="3700859" cy="3615266"/>
          </a:xfrm>
          <a:prstGeom prst="rect">
            <a:avLst/>
          </a:prstGeom>
        </p:spPr>
        <p:txBody>
          <a:bodyP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a:xfrm>
            <a:off x="7428309" y="6172203"/>
            <a:ext cx="1200150" cy="365125"/>
          </a:xfrm>
          <a:prstGeom prst="rect">
            <a:avLst/>
          </a:prstGeom>
        </p:spPr>
        <p:txBody>
          <a:bodyPr/>
          <a:lstStyle/>
          <a:p>
            <a:fld id="{124AC3ED-3DB4-490F-B423-A74417B7C30D}" type="datetimeFigureOut">
              <a:rPr lang="fr-FR" smtClean="0"/>
              <a:t>11/10/2018</a:t>
            </a:fld>
            <a:endParaRPr lang="fr-FR"/>
          </a:p>
        </p:txBody>
      </p:sp>
      <p:sp>
        <p:nvSpPr>
          <p:cNvPr id="6" name="Footer Placeholder 5"/>
          <p:cNvSpPr>
            <a:spLocks noGrp="1"/>
          </p:cNvSpPr>
          <p:nvPr>
            <p:ph type="ftr" sz="quarter" idx="11"/>
          </p:nvPr>
        </p:nvSpPr>
        <p:spPr>
          <a:xfrm>
            <a:off x="513159" y="6172203"/>
            <a:ext cx="5657850" cy="365125"/>
          </a:xfrm>
          <a:prstGeom prst="rect">
            <a:avLst/>
          </a:prstGeom>
        </p:spPr>
        <p:txBody>
          <a:bodyPr/>
          <a:lstStyle/>
          <a:p>
            <a:endParaRPr lang="fr-FR"/>
          </a:p>
        </p:txBody>
      </p:sp>
      <p:sp>
        <p:nvSpPr>
          <p:cNvPr id="7" name="Slide Number Placeholder 6"/>
          <p:cNvSpPr>
            <a:spLocks noGrp="1"/>
          </p:cNvSpPr>
          <p:nvPr>
            <p:ph type="sldNum" sz="quarter" idx="12"/>
          </p:nvPr>
        </p:nvSpPr>
        <p:spPr>
          <a:xfrm>
            <a:off x="7772400" y="5578478"/>
            <a:ext cx="856684" cy="669925"/>
          </a:xfrm>
          <a:prstGeom prst="rect">
            <a:avLst/>
          </a:prstGeom>
        </p:spPr>
        <p:txBody>
          <a:bodyPr/>
          <a:lstStyle/>
          <a:p>
            <a:fld id="{2301F8A3-5B87-4FE4-B600-54DC46DD1710}" type="slidenum">
              <a:rPr lang="fr-FR" smtClean="0"/>
              <a:t>‹N°›</a:t>
            </a:fld>
            <a:endParaRPr lang="fr-FR"/>
          </a:p>
        </p:txBody>
      </p:sp>
    </p:spTree>
    <p:extLst>
      <p:ext uri="{BB962C8B-B14F-4D97-AF65-F5344CB8AC3E}">
        <p14:creationId xmlns:p14="http://schemas.microsoft.com/office/powerpoint/2010/main" val="3982210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513159" y="4487335"/>
            <a:ext cx="6400800" cy="1507067"/>
          </a:xfrm>
          <a:prstGeom prst="rect">
            <a:avLst/>
          </a:prstGeom>
        </p:spPr>
        <p:txBody>
          <a:bodyPr/>
          <a:lstStyle>
            <a:lvl1pPr>
              <a:defRPr/>
            </a:lvl1pPr>
          </a:lstStyle>
          <a:p>
            <a:r>
              <a:rPr lang="fr-FR" smtClean="0"/>
              <a:t>Modifiez le style du titre</a:t>
            </a:r>
            <a:endParaRPr lang="en-US" dirty="0"/>
          </a:p>
        </p:txBody>
      </p:sp>
      <p:sp>
        <p:nvSpPr>
          <p:cNvPr id="3" name="Text Placeholder 2"/>
          <p:cNvSpPr>
            <a:spLocks noGrp="1"/>
          </p:cNvSpPr>
          <p:nvPr>
            <p:ph type="body" idx="1"/>
          </p:nvPr>
        </p:nvSpPr>
        <p:spPr>
          <a:xfrm>
            <a:off x="729061" y="685800"/>
            <a:ext cx="3487340" cy="576262"/>
          </a:xfrm>
          <a:prstGeom prst="rect">
            <a:avLst/>
          </a:prstGeom>
        </p:spPr>
        <p:txBody>
          <a:bodyPr anchor="b">
            <a:noAutofit/>
          </a:bodyPr>
          <a:lstStyle>
            <a:lvl1pPr marL="0" indent="0">
              <a:buNone/>
              <a:defRPr sz="21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smtClean="0"/>
              <a:t>Modifier les styles du texte du masque</a:t>
            </a:r>
          </a:p>
        </p:txBody>
      </p:sp>
      <p:sp>
        <p:nvSpPr>
          <p:cNvPr id="4" name="Content Placeholder 3"/>
          <p:cNvSpPr>
            <a:spLocks noGrp="1"/>
          </p:cNvSpPr>
          <p:nvPr>
            <p:ph sz="half" idx="2"/>
          </p:nvPr>
        </p:nvSpPr>
        <p:spPr>
          <a:xfrm>
            <a:off x="513160" y="1270529"/>
            <a:ext cx="3703241" cy="3030538"/>
          </a:xfrm>
          <a:prstGeom prst="rect">
            <a:avLst/>
          </a:prstGeom>
        </p:spPr>
        <p:txBody>
          <a:bodyPr anchor="t">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559300" y="685800"/>
            <a:ext cx="3498851" cy="576262"/>
          </a:xfrm>
          <a:prstGeom prst="rect">
            <a:avLst/>
          </a:prstGeom>
        </p:spPr>
        <p:txBody>
          <a:bodyPr anchor="b">
            <a:noAutofit/>
          </a:bodyPr>
          <a:lstStyle>
            <a:lvl1pPr marL="0" indent="0">
              <a:buNone/>
              <a:defRPr sz="21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smtClean="0"/>
              <a:t>Modifier les styles du texte du masque</a:t>
            </a:r>
          </a:p>
        </p:txBody>
      </p:sp>
      <p:sp>
        <p:nvSpPr>
          <p:cNvPr id="6" name="Content Placeholder 5"/>
          <p:cNvSpPr>
            <a:spLocks noGrp="1"/>
          </p:cNvSpPr>
          <p:nvPr>
            <p:ph sz="quarter" idx="4"/>
          </p:nvPr>
        </p:nvSpPr>
        <p:spPr>
          <a:xfrm>
            <a:off x="4354910" y="1262062"/>
            <a:ext cx="3696891" cy="3030538"/>
          </a:xfrm>
          <a:prstGeom prst="rect">
            <a:avLst/>
          </a:prstGeom>
        </p:spPr>
        <p:txBody>
          <a:bodyPr anchor="t">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a:xfrm>
            <a:off x="7428309" y="6172203"/>
            <a:ext cx="1200150" cy="365125"/>
          </a:xfrm>
          <a:prstGeom prst="rect">
            <a:avLst/>
          </a:prstGeom>
        </p:spPr>
        <p:txBody>
          <a:bodyPr/>
          <a:lstStyle/>
          <a:p>
            <a:fld id="{124AC3ED-3DB4-490F-B423-A74417B7C30D}" type="datetimeFigureOut">
              <a:rPr lang="fr-FR" smtClean="0"/>
              <a:t>11/10/2018</a:t>
            </a:fld>
            <a:endParaRPr lang="fr-FR"/>
          </a:p>
        </p:txBody>
      </p:sp>
      <p:sp>
        <p:nvSpPr>
          <p:cNvPr id="8" name="Footer Placeholder 7"/>
          <p:cNvSpPr>
            <a:spLocks noGrp="1"/>
          </p:cNvSpPr>
          <p:nvPr>
            <p:ph type="ftr" sz="quarter" idx="11"/>
          </p:nvPr>
        </p:nvSpPr>
        <p:spPr>
          <a:xfrm>
            <a:off x="513159" y="6172203"/>
            <a:ext cx="5657850" cy="365125"/>
          </a:xfrm>
          <a:prstGeom prst="rect">
            <a:avLst/>
          </a:prstGeom>
        </p:spPr>
        <p:txBody>
          <a:bodyPr/>
          <a:lstStyle/>
          <a:p>
            <a:endParaRPr lang="fr-FR"/>
          </a:p>
        </p:txBody>
      </p:sp>
      <p:sp>
        <p:nvSpPr>
          <p:cNvPr id="9" name="Slide Number Placeholder 8"/>
          <p:cNvSpPr>
            <a:spLocks noGrp="1"/>
          </p:cNvSpPr>
          <p:nvPr>
            <p:ph type="sldNum" sz="quarter" idx="12"/>
          </p:nvPr>
        </p:nvSpPr>
        <p:spPr>
          <a:xfrm>
            <a:off x="7772400" y="5578478"/>
            <a:ext cx="856684" cy="669925"/>
          </a:xfrm>
          <a:prstGeom prst="rect">
            <a:avLst/>
          </a:prstGeom>
        </p:spPr>
        <p:txBody>
          <a:bodyPr/>
          <a:lstStyle/>
          <a:p>
            <a:fld id="{2301F8A3-5B87-4FE4-B600-54DC46DD1710}" type="slidenum">
              <a:rPr lang="fr-FR" smtClean="0"/>
              <a:t>‹N°›</a:t>
            </a:fld>
            <a:endParaRPr lang="fr-FR"/>
          </a:p>
        </p:txBody>
      </p:sp>
    </p:spTree>
    <p:extLst>
      <p:ext uri="{BB962C8B-B14F-4D97-AF65-F5344CB8AC3E}">
        <p14:creationId xmlns:p14="http://schemas.microsoft.com/office/powerpoint/2010/main" val="7736092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513159" y="4487335"/>
            <a:ext cx="6400800" cy="1507067"/>
          </a:xfrm>
          <a:prstGeom prst="rect">
            <a:avLst/>
          </a:prstGeom>
        </p:spPr>
        <p:txBody>
          <a:bodyPr/>
          <a:lstStyle/>
          <a:p>
            <a:r>
              <a:rPr lang="fr-FR" smtClean="0"/>
              <a:t>Modifiez le style du titre</a:t>
            </a:r>
            <a:endParaRPr lang="en-US" dirty="0"/>
          </a:p>
        </p:txBody>
      </p:sp>
      <p:sp>
        <p:nvSpPr>
          <p:cNvPr id="3" name="Date Placeholder 2"/>
          <p:cNvSpPr>
            <a:spLocks noGrp="1"/>
          </p:cNvSpPr>
          <p:nvPr>
            <p:ph type="dt" sz="half" idx="10"/>
          </p:nvPr>
        </p:nvSpPr>
        <p:spPr>
          <a:xfrm>
            <a:off x="7428309" y="6172203"/>
            <a:ext cx="1200150" cy="365125"/>
          </a:xfrm>
          <a:prstGeom prst="rect">
            <a:avLst/>
          </a:prstGeom>
        </p:spPr>
        <p:txBody>
          <a:bodyPr/>
          <a:lstStyle/>
          <a:p>
            <a:fld id="{124AC3ED-3DB4-490F-B423-A74417B7C30D}" type="datetimeFigureOut">
              <a:rPr lang="fr-FR" smtClean="0"/>
              <a:t>11/10/2018</a:t>
            </a:fld>
            <a:endParaRPr lang="fr-FR"/>
          </a:p>
        </p:txBody>
      </p:sp>
      <p:sp>
        <p:nvSpPr>
          <p:cNvPr id="4" name="Footer Placeholder 3"/>
          <p:cNvSpPr>
            <a:spLocks noGrp="1"/>
          </p:cNvSpPr>
          <p:nvPr>
            <p:ph type="ftr" sz="quarter" idx="11"/>
          </p:nvPr>
        </p:nvSpPr>
        <p:spPr>
          <a:xfrm>
            <a:off x="513159" y="6172203"/>
            <a:ext cx="5657850" cy="365125"/>
          </a:xfrm>
          <a:prstGeom prst="rect">
            <a:avLst/>
          </a:prstGeom>
        </p:spPr>
        <p:txBody>
          <a:bodyPr/>
          <a:lstStyle/>
          <a:p>
            <a:endParaRPr lang="fr-FR"/>
          </a:p>
        </p:txBody>
      </p:sp>
      <p:sp>
        <p:nvSpPr>
          <p:cNvPr id="5" name="Slide Number Placeholder 4"/>
          <p:cNvSpPr>
            <a:spLocks noGrp="1"/>
          </p:cNvSpPr>
          <p:nvPr>
            <p:ph type="sldNum" sz="quarter" idx="12"/>
          </p:nvPr>
        </p:nvSpPr>
        <p:spPr>
          <a:xfrm>
            <a:off x="7772400" y="5578478"/>
            <a:ext cx="856684" cy="669925"/>
          </a:xfrm>
          <a:prstGeom prst="rect">
            <a:avLst/>
          </a:prstGeom>
        </p:spPr>
        <p:txBody>
          <a:bodyPr/>
          <a:lstStyle/>
          <a:p>
            <a:fld id="{2301F8A3-5B87-4FE4-B600-54DC46DD1710}" type="slidenum">
              <a:rPr lang="fr-FR" smtClean="0"/>
              <a:t>‹N°›</a:t>
            </a:fld>
            <a:endParaRPr lang="fr-FR"/>
          </a:p>
        </p:txBody>
      </p:sp>
    </p:spTree>
    <p:extLst>
      <p:ext uri="{BB962C8B-B14F-4D97-AF65-F5344CB8AC3E}">
        <p14:creationId xmlns:p14="http://schemas.microsoft.com/office/powerpoint/2010/main" val="1043206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428309" y="6172203"/>
            <a:ext cx="1200150" cy="365125"/>
          </a:xfrm>
          <a:prstGeom prst="rect">
            <a:avLst/>
          </a:prstGeom>
        </p:spPr>
        <p:txBody>
          <a:bodyPr/>
          <a:lstStyle/>
          <a:p>
            <a:fld id="{124AC3ED-3DB4-490F-B423-A74417B7C30D}" type="datetimeFigureOut">
              <a:rPr lang="fr-FR" smtClean="0"/>
              <a:t>11/10/2018</a:t>
            </a:fld>
            <a:endParaRPr lang="fr-FR"/>
          </a:p>
        </p:txBody>
      </p:sp>
      <p:sp>
        <p:nvSpPr>
          <p:cNvPr id="3" name="Footer Placeholder 2"/>
          <p:cNvSpPr>
            <a:spLocks noGrp="1"/>
          </p:cNvSpPr>
          <p:nvPr>
            <p:ph type="ftr" sz="quarter" idx="11"/>
          </p:nvPr>
        </p:nvSpPr>
        <p:spPr>
          <a:xfrm>
            <a:off x="513159" y="6172203"/>
            <a:ext cx="5657850" cy="365125"/>
          </a:xfrm>
          <a:prstGeom prst="rect">
            <a:avLst/>
          </a:prstGeom>
        </p:spPr>
        <p:txBody>
          <a:bodyPr/>
          <a:lstStyle/>
          <a:p>
            <a:endParaRPr lang="fr-FR"/>
          </a:p>
        </p:txBody>
      </p:sp>
      <p:sp>
        <p:nvSpPr>
          <p:cNvPr id="4" name="Slide Number Placeholder 3"/>
          <p:cNvSpPr>
            <a:spLocks noGrp="1"/>
          </p:cNvSpPr>
          <p:nvPr>
            <p:ph type="sldNum" sz="quarter" idx="12"/>
          </p:nvPr>
        </p:nvSpPr>
        <p:spPr>
          <a:xfrm>
            <a:off x="7772400" y="5578478"/>
            <a:ext cx="856684" cy="669925"/>
          </a:xfrm>
          <a:prstGeom prst="rect">
            <a:avLst/>
          </a:prstGeom>
        </p:spPr>
        <p:txBody>
          <a:bodyPr/>
          <a:lstStyle/>
          <a:p>
            <a:fld id="{2301F8A3-5B87-4FE4-B600-54DC46DD1710}" type="slidenum">
              <a:rPr lang="fr-FR" smtClean="0"/>
              <a:t>‹N°›</a:t>
            </a:fld>
            <a:endParaRPr lang="fr-FR"/>
          </a:p>
        </p:txBody>
      </p:sp>
    </p:spTree>
    <p:extLst>
      <p:ext uri="{BB962C8B-B14F-4D97-AF65-F5344CB8AC3E}">
        <p14:creationId xmlns:p14="http://schemas.microsoft.com/office/powerpoint/2010/main" val="1633805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313759" y="685800"/>
            <a:ext cx="2743200" cy="1371600"/>
          </a:xfrm>
          <a:prstGeom prst="rect">
            <a:avLst/>
          </a:prstGeom>
        </p:spPr>
        <p:txBody>
          <a:bodyPr anchor="b">
            <a:normAutofit/>
          </a:bodyPr>
          <a:lstStyle>
            <a:lvl1pPr algn="l">
              <a:defRPr sz="1800" b="0"/>
            </a:lvl1pPr>
          </a:lstStyle>
          <a:p>
            <a:r>
              <a:rPr lang="fr-FR" smtClean="0"/>
              <a:t>Modifiez le style du titre</a:t>
            </a:r>
            <a:endParaRPr lang="en-US" dirty="0"/>
          </a:p>
        </p:txBody>
      </p:sp>
      <p:sp>
        <p:nvSpPr>
          <p:cNvPr id="3" name="Content Placeholder 2"/>
          <p:cNvSpPr>
            <a:spLocks noGrp="1"/>
          </p:cNvSpPr>
          <p:nvPr>
            <p:ph idx="1"/>
          </p:nvPr>
        </p:nvSpPr>
        <p:spPr>
          <a:xfrm>
            <a:off x="513160" y="685800"/>
            <a:ext cx="4457701" cy="5308600"/>
          </a:xfrm>
          <a:prstGeom prst="rect">
            <a:avLst/>
          </a:prstGeom>
        </p:spPr>
        <p:txBody>
          <a:bodyPr anchor="ctr">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5313759" y="2209802"/>
            <a:ext cx="2743200" cy="2091267"/>
          </a:xfrm>
          <a:prstGeom prst="rect">
            <a:avLst/>
          </a:prstGeom>
        </p:spPr>
        <p:txBody>
          <a:bodyPr anchor="t">
            <a:normAutofit/>
          </a:bodyPr>
          <a:lstStyle>
            <a:lvl1pPr marL="0" indent="0">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FR" smtClean="0"/>
              <a:t>Modifier les styles du texte du masque</a:t>
            </a:r>
          </a:p>
        </p:txBody>
      </p:sp>
      <p:sp>
        <p:nvSpPr>
          <p:cNvPr id="5" name="Date Placeholder 4"/>
          <p:cNvSpPr>
            <a:spLocks noGrp="1"/>
          </p:cNvSpPr>
          <p:nvPr>
            <p:ph type="dt" sz="half" idx="10"/>
          </p:nvPr>
        </p:nvSpPr>
        <p:spPr>
          <a:xfrm>
            <a:off x="7428309" y="6172203"/>
            <a:ext cx="1200150" cy="365125"/>
          </a:xfrm>
          <a:prstGeom prst="rect">
            <a:avLst/>
          </a:prstGeom>
        </p:spPr>
        <p:txBody>
          <a:bodyPr/>
          <a:lstStyle/>
          <a:p>
            <a:fld id="{124AC3ED-3DB4-490F-B423-A74417B7C30D}" type="datetimeFigureOut">
              <a:rPr lang="fr-FR" smtClean="0"/>
              <a:t>11/10/2018</a:t>
            </a:fld>
            <a:endParaRPr lang="fr-FR"/>
          </a:p>
        </p:txBody>
      </p:sp>
      <p:sp>
        <p:nvSpPr>
          <p:cNvPr id="6" name="Footer Placeholder 5"/>
          <p:cNvSpPr>
            <a:spLocks noGrp="1"/>
          </p:cNvSpPr>
          <p:nvPr>
            <p:ph type="ftr" sz="quarter" idx="11"/>
          </p:nvPr>
        </p:nvSpPr>
        <p:spPr>
          <a:xfrm>
            <a:off x="513159" y="6172203"/>
            <a:ext cx="5657850" cy="365125"/>
          </a:xfrm>
          <a:prstGeom prst="rect">
            <a:avLst/>
          </a:prstGeom>
        </p:spPr>
        <p:txBody>
          <a:bodyPr/>
          <a:lstStyle/>
          <a:p>
            <a:endParaRPr lang="fr-FR"/>
          </a:p>
        </p:txBody>
      </p:sp>
      <p:sp>
        <p:nvSpPr>
          <p:cNvPr id="7" name="Slide Number Placeholder 6"/>
          <p:cNvSpPr>
            <a:spLocks noGrp="1"/>
          </p:cNvSpPr>
          <p:nvPr>
            <p:ph type="sldNum" sz="quarter" idx="12"/>
          </p:nvPr>
        </p:nvSpPr>
        <p:spPr>
          <a:xfrm>
            <a:off x="7772400" y="5578478"/>
            <a:ext cx="856684" cy="669925"/>
          </a:xfrm>
          <a:prstGeom prst="rect">
            <a:avLst/>
          </a:prstGeom>
        </p:spPr>
        <p:txBody>
          <a:bodyPr/>
          <a:lstStyle/>
          <a:p>
            <a:fld id="{2301F8A3-5B87-4FE4-B600-54DC46DD1710}" type="slidenum">
              <a:rPr lang="fr-FR" smtClean="0"/>
              <a:t>‹N°›</a:t>
            </a:fld>
            <a:endParaRPr lang="fr-FR"/>
          </a:p>
        </p:txBody>
      </p:sp>
    </p:spTree>
    <p:extLst>
      <p:ext uri="{BB962C8B-B14F-4D97-AF65-F5344CB8AC3E}">
        <p14:creationId xmlns:p14="http://schemas.microsoft.com/office/powerpoint/2010/main" val="2795200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3542109" y="1447800"/>
            <a:ext cx="4514850" cy="1143000"/>
          </a:xfrm>
          <a:prstGeom prst="rect">
            <a:avLst/>
          </a:prstGeom>
        </p:spPr>
        <p:txBody>
          <a:bodyPr anchor="b">
            <a:normAutofit/>
          </a:bodyPr>
          <a:lstStyle>
            <a:lvl1pPr algn="l">
              <a:defRPr sz="2100" b="0"/>
            </a:lvl1pPr>
          </a:lstStyle>
          <a:p>
            <a:r>
              <a:rPr lang="fr-FR" smtClean="0"/>
              <a:t>Modifiez le style du titre</a:t>
            </a:r>
            <a:endParaRPr lang="en-US" dirty="0"/>
          </a:p>
        </p:txBody>
      </p:sp>
      <p:sp>
        <p:nvSpPr>
          <p:cNvPr id="14" name="Picture Placeholder 2"/>
          <p:cNvSpPr>
            <a:spLocks noGrp="1" noChangeAspect="1"/>
          </p:cNvSpPr>
          <p:nvPr>
            <p:ph type="pic" idx="1"/>
          </p:nvPr>
        </p:nvSpPr>
        <p:spPr>
          <a:xfrm>
            <a:off x="741760" y="914400"/>
            <a:ext cx="2460731"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3542110" y="2777067"/>
            <a:ext cx="4516041" cy="2048933"/>
          </a:xfrm>
          <a:prstGeom prst="rect">
            <a:avLst/>
          </a:prstGeom>
        </p:spPr>
        <p:txBody>
          <a:bodyPr anchor="t">
            <a:normAutofit/>
          </a:bodyPr>
          <a:lstStyle>
            <a:lvl1pPr marL="0" indent="0">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FR" smtClean="0"/>
              <a:t>Modifier les styles du texte du masque</a:t>
            </a:r>
          </a:p>
        </p:txBody>
      </p:sp>
      <p:sp>
        <p:nvSpPr>
          <p:cNvPr id="5" name="Date Placeholder 4"/>
          <p:cNvSpPr>
            <a:spLocks noGrp="1"/>
          </p:cNvSpPr>
          <p:nvPr>
            <p:ph type="dt" sz="half" idx="10"/>
          </p:nvPr>
        </p:nvSpPr>
        <p:spPr>
          <a:xfrm>
            <a:off x="7428309" y="6172203"/>
            <a:ext cx="1200150" cy="365125"/>
          </a:xfrm>
          <a:prstGeom prst="rect">
            <a:avLst/>
          </a:prstGeom>
        </p:spPr>
        <p:txBody>
          <a:bodyPr/>
          <a:lstStyle/>
          <a:p>
            <a:fld id="{124AC3ED-3DB4-490F-B423-A74417B7C30D}" type="datetimeFigureOut">
              <a:rPr lang="fr-FR" smtClean="0"/>
              <a:t>11/10/2018</a:t>
            </a:fld>
            <a:endParaRPr lang="fr-FR"/>
          </a:p>
        </p:txBody>
      </p:sp>
      <p:sp>
        <p:nvSpPr>
          <p:cNvPr id="6" name="Footer Placeholder 5"/>
          <p:cNvSpPr>
            <a:spLocks noGrp="1"/>
          </p:cNvSpPr>
          <p:nvPr>
            <p:ph type="ftr" sz="quarter" idx="11"/>
          </p:nvPr>
        </p:nvSpPr>
        <p:spPr>
          <a:xfrm>
            <a:off x="513159" y="6172203"/>
            <a:ext cx="5657850" cy="365125"/>
          </a:xfrm>
          <a:prstGeom prst="rect">
            <a:avLst/>
          </a:prstGeom>
        </p:spPr>
        <p:txBody>
          <a:bodyPr/>
          <a:lstStyle/>
          <a:p>
            <a:endParaRPr lang="fr-FR"/>
          </a:p>
        </p:txBody>
      </p:sp>
      <p:sp>
        <p:nvSpPr>
          <p:cNvPr id="7" name="Slide Number Placeholder 6"/>
          <p:cNvSpPr>
            <a:spLocks noGrp="1"/>
          </p:cNvSpPr>
          <p:nvPr>
            <p:ph type="sldNum" sz="quarter" idx="12"/>
          </p:nvPr>
        </p:nvSpPr>
        <p:spPr>
          <a:xfrm>
            <a:off x="7772400" y="5578478"/>
            <a:ext cx="856684" cy="669925"/>
          </a:xfrm>
          <a:prstGeom prst="rect">
            <a:avLst/>
          </a:prstGeom>
        </p:spPr>
        <p:txBody>
          <a:bodyPr/>
          <a:lstStyle/>
          <a:p>
            <a:fld id="{2301F8A3-5B87-4FE4-B600-54DC46DD1710}" type="slidenum">
              <a:rPr lang="fr-FR" smtClean="0"/>
              <a:t>‹N°›</a:t>
            </a:fld>
            <a:endParaRPr lang="fr-FR"/>
          </a:p>
        </p:txBody>
      </p:sp>
    </p:spTree>
    <p:extLst>
      <p:ext uri="{BB962C8B-B14F-4D97-AF65-F5344CB8AC3E}">
        <p14:creationId xmlns:p14="http://schemas.microsoft.com/office/powerpoint/2010/main" val="3681546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gi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74000">
              <a:schemeClr val="tx1"/>
            </a:gs>
            <a:gs pos="100000">
              <a:srgbClr val="F75009"/>
            </a:gs>
          </a:gsLst>
          <a:lin ang="6120000" scaled="1"/>
        </a:gradFill>
        <a:effectLst/>
      </p:bgPr>
    </p:bg>
    <p:spTree>
      <p:nvGrpSpPr>
        <p:cNvPr id="1" name=""/>
        <p:cNvGrpSpPr/>
        <p:nvPr/>
      </p:nvGrpSpPr>
      <p:grpSpPr>
        <a:xfrm>
          <a:off x="0" y="0"/>
          <a:ext cx="0" cy="0"/>
          <a:chOff x="0" y="0"/>
          <a:chExt cx="0" cy="0"/>
        </a:xfrm>
      </p:grpSpPr>
      <p:grpSp>
        <p:nvGrpSpPr>
          <p:cNvPr id="7" name="Group 6"/>
          <p:cNvGrpSpPr/>
          <p:nvPr/>
        </p:nvGrpSpPr>
        <p:grpSpPr>
          <a:xfrm>
            <a:off x="6905227" y="2963336"/>
            <a:ext cx="2236394"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rgbClr val="F75009"/>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rgbClr val="F75009"/>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rgbClr val="F75009"/>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rgbClr val="F75009"/>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rgbClr val="F75009"/>
              </a:solidFill>
            </a:ln>
          </p:spPr>
          <p:style>
            <a:lnRef idx="2">
              <a:schemeClr val="accent1"/>
            </a:lnRef>
            <a:fillRef idx="0">
              <a:schemeClr val="accent1"/>
            </a:fillRef>
            <a:effectRef idx="1">
              <a:schemeClr val="accent1"/>
            </a:effectRef>
            <a:fontRef idx="minor">
              <a:schemeClr val="tx1"/>
            </a:fontRef>
          </p:style>
        </p:cxnSp>
      </p:grpSp>
      <p:pic>
        <p:nvPicPr>
          <p:cNvPr id="13" name="Image 12"/>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102732" y="-1772817"/>
            <a:ext cx="3637713" cy="6858000"/>
          </a:xfrm>
          <a:prstGeom prst="rect">
            <a:avLst/>
          </a:prstGeom>
        </p:spPr>
      </p:pic>
      <p:pic>
        <p:nvPicPr>
          <p:cNvPr id="2" name="Image 1"/>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79512" y="5681839"/>
            <a:ext cx="1060390" cy="980728"/>
          </a:xfrm>
          <a:prstGeom prst="rect">
            <a:avLst/>
          </a:prstGeom>
        </p:spPr>
      </p:pic>
    </p:spTree>
    <p:extLst>
      <p:ext uri="{BB962C8B-B14F-4D97-AF65-F5344CB8AC3E}">
        <p14:creationId xmlns:p14="http://schemas.microsoft.com/office/powerpoint/2010/main" val="1079317753"/>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Lst>
  <p:txStyles>
    <p:titleStyle>
      <a:lvl1pPr algn="l" defTabSz="342900" rtl="0" eaLnBrk="1" latinLnBrk="0" hangingPunct="1">
        <a:spcBef>
          <a:spcPct val="0"/>
        </a:spcBef>
        <a:buNone/>
        <a:defRPr sz="27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14313" indent="-214313" algn="l" defTabSz="342900" rtl="0" eaLnBrk="1" latinLnBrk="0" hangingPunct="1">
        <a:spcBef>
          <a:spcPct val="20000"/>
        </a:spcBef>
        <a:spcAft>
          <a:spcPts val="450"/>
        </a:spcAft>
        <a:buClr>
          <a:schemeClr val="tx1"/>
        </a:buClr>
        <a:buSzPct val="80000"/>
        <a:buFont typeface="Wingdings 3" panose="05040102010807070707" pitchFamily="18" charset="2"/>
        <a:buChar char=""/>
        <a:defRPr sz="1500" kern="1200" cap="none">
          <a:solidFill>
            <a:schemeClr val="bg2">
              <a:lumMod val="75000"/>
            </a:schemeClr>
          </a:solidFill>
          <a:effectLst/>
          <a:latin typeface="+mn-lt"/>
          <a:ea typeface="+mn-ea"/>
          <a:cs typeface="+mn-cs"/>
        </a:defRPr>
      </a:lvl1pPr>
      <a:lvl2pPr marL="557213" indent="-214313" algn="l" defTabSz="342900" rtl="0" eaLnBrk="1" latinLnBrk="0" hangingPunct="1">
        <a:spcBef>
          <a:spcPct val="20000"/>
        </a:spcBef>
        <a:spcAft>
          <a:spcPts val="450"/>
        </a:spcAft>
        <a:buClr>
          <a:schemeClr val="tx1"/>
        </a:buClr>
        <a:buSzPct val="80000"/>
        <a:buFont typeface="Wingdings 3" panose="05040102010807070707" pitchFamily="18" charset="2"/>
        <a:buChar char=""/>
        <a:defRPr sz="1350" kern="1200" cap="none">
          <a:solidFill>
            <a:schemeClr val="bg2">
              <a:lumMod val="75000"/>
            </a:schemeClr>
          </a:solidFill>
          <a:effectLst/>
          <a:latin typeface="+mn-lt"/>
          <a:ea typeface="+mn-ea"/>
          <a:cs typeface="+mn-cs"/>
        </a:defRPr>
      </a:lvl2pPr>
      <a:lvl3pPr marL="900113" indent="-214313" algn="l" defTabSz="342900" rtl="0" eaLnBrk="1" latinLnBrk="0" hangingPunct="1">
        <a:spcBef>
          <a:spcPct val="20000"/>
        </a:spcBef>
        <a:spcAft>
          <a:spcPts val="450"/>
        </a:spcAft>
        <a:buClr>
          <a:schemeClr val="tx1"/>
        </a:buClr>
        <a:buSzPct val="80000"/>
        <a:buFont typeface="Wingdings 3" panose="05040102010807070707" pitchFamily="18" charset="2"/>
        <a:buChar char=""/>
        <a:defRPr sz="1200" kern="1200" cap="none">
          <a:solidFill>
            <a:schemeClr val="bg2">
              <a:lumMod val="75000"/>
            </a:schemeClr>
          </a:solidFill>
          <a:effectLst/>
          <a:latin typeface="+mn-lt"/>
          <a:ea typeface="+mn-ea"/>
          <a:cs typeface="+mn-cs"/>
        </a:defRPr>
      </a:lvl3pPr>
      <a:lvl4pPr marL="1157288" indent="-128588" algn="l" defTabSz="342900" rtl="0" eaLnBrk="1" latinLnBrk="0" hangingPunct="1">
        <a:spcBef>
          <a:spcPct val="20000"/>
        </a:spcBef>
        <a:spcAft>
          <a:spcPts val="450"/>
        </a:spcAft>
        <a:buClr>
          <a:schemeClr val="tx1"/>
        </a:buClr>
        <a:buSzPct val="80000"/>
        <a:buFont typeface="Wingdings 3" panose="05040102010807070707" pitchFamily="18" charset="2"/>
        <a:buChar char=""/>
        <a:defRPr sz="1050" kern="1200" cap="none">
          <a:solidFill>
            <a:schemeClr val="bg2">
              <a:lumMod val="75000"/>
            </a:schemeClr>
          </a:solidFill>
          <a:effectLst/>
          <a:latin typeface="+mn-lt"/>
          <a:ea typeface="+mn-ea"/>
          <a:cs typeface="+mn-cs"/>
        </a:defRPr>
      </a:lvl4pPr>
      <a:lvl5pPr marL="1500188" indent="-128588" algn="l" defTabSz="342900" rtl="0" eaLnBrk="1" latinLnBrk="0" hangingPunct="1">
        <a:spcBef>
          <a:spcPct val="20000"/>
        </a:spcBef>
        <a:spcAft>
          <a:spcPts val="450"/>
        </a:spcAft>
        <a:buClr>
          <a:schemeClr val="tx1"/>
        </a:buClr>
        <a:buSzPct val="80000"/>
        <a:buFont typeface="Wingdings 3" panose="05040102010807070707" pitchFamily="18" charset="2"/>
        <a:buChar char=""/>
        <a:defRPr sz="1050" kern="1200" cap="none">
          <a:solidFill>
            <a:schemeClr val="bg2">
              <a:lumMod val="75000"/>
            </a:schemeClr>
          </a:solidFill>
          <a:effectLst/>
          <a:latin typeface="+mn-lt"/>
          <a:ea typeface="+mn-ea"/>
          <a:cs typeface="+mn-cs"/>
        </a:defRPr>
      </a:lvl5pPr>
      <a:lvl6pPr marL="1885950" indent="-171450" algn="l" defTabSz="342900" rtl="0" eaLnBrk="1" latinLnBrk="0" hangingPunct="1">
        <a:spcBef>
          <a:spcPct val="20000"/>
        </a:spcBef>
        <a:spcAft>
          <a:spcPts val="450"/>
        </a:spcAft>
        <a:buClr>
          <a:schemeClr val="tx1"/>
        </a:buClr>
        <a:buSzPct val="80000"/>
        <a:buFont typeface="Wingdings 3" panose="05040102010807070707" pitchFamily="18" charset="2"/>
        <a:buChar char=""/>
        <a:defRPr sz="1050" kern="1200" cap="none">
          <a:solidFill>
            <a:schemeClr val="bg2">
              <a:lumMod val="75000"/>
            </a:schemeClr>
          </a:solidFill>
          <a:effectLst/>
          <a:latin typeface="+mn-lt"/>
          <a:ea typeface="+mn-ea"/>
          <a:cs typeface="+mn-cs"/>
        </a:defRPr>
      </a:lvl6pPr>
      <a:lvl7pPr marL="2228850" indent="-171450" algn="l" defTabSz="342900" rtl="0" eaLnBrk="1" latinLnBrk="0" hangingPunct="1">
        <a:spcBef>
          <a:spcPct val="20000"/>
        </a:spcBef>
        <a:spcAft>
          <a:spcPts val="450"/>
        </a:spcAft>
        <a:buClr>
          <a:schemeClr val="tx1"/>
        </a:buClr>
        <a:buSzPct val="80000"/>
        <a:buFont typeface="Wingdings 3" panose="05040102010807070707" pitchFamily="18" charset="2"/>
        <a:buChar char=""/>
        <a:defRPr sz="1050" kern="1200" cap="none">
          <a:solidFill>
            <a:schemeClr val="bg2">
              <a:lumMod val="75000"/>
            </a:schemeClr>
          </a:solidFill>
          <a:effectLst/>
          <a:latin typeface="+mn-lt"/>
          <a:ea typeface="+mn-ea"/>
          <a:cs typeface="+mn-cs"/>
        </a:defRPr>
      </a:lvl7pPr>
      <a:lvl8pPr marL="2571750" indent="-171450" algn="l" defTabSz="342900" rtl="0" eaLnBrk="1" latinLnBrk="0" hangingPunct="1">
        <a:spcBef>
          <a:spcPct val="20000"/>
        </a:spcBef>
        <a:spcAft>
          <a:spcPts val="450"/>
        </a:spcAft>
        <a:buClr>
          <a:schemeClr val="tx1"/>
        </a:buClr>
        <a:buSzPct val="80000"/>
        <a:buFont typeface="Wingdings 3" panose="05040102010807070707" pitchFamily="18" charset="2"/>
        <a:buChar char=""/>
        <a:defRPr sz="1050" kern="1200" cap="none">
          <a:solidFill>
            <a:schemeClr val="bg2">
              <a:lumMod val="75000"/>
            </a:schemeClr>
          </a:solidFill>
          <a:effectLst/>
          <a:latin typeface="+mn-lt"/>
          <a:ea typeface="+mn-ea"/>
          <a:cs typeface="+mn-cs"/>
        </a:defRPr>
      </a:lvl8pPr>
      <a:lvl9pPr marL="2914650" indent="-171450" algn="l" defTabSz="342900" rtl="0" eaLnBrk="1" latinLnBrk="0" hangingPunct="1">
        <a:spcBef>
          <a:spcPct val="20000"/>
        </a:spcBef>
        <a:spcAft>
          <a:spcPts val="450"/>
        </a:spcAft>
        <a:buClr>
          <a:schemeClr val="tx1"/>
        </a:buClr>
        <a:buSzPct val="80000"/>
        <a:buFont typeface="Wingdings 3" panose="05040102010807070707" pitchFamily="18" charset="2"/>
        <a:buChar char=""/>
        <a:defRPr sz="1050" kern="1200" cap="none">
          <a:solidFill>
            <a:schemeClr val="bg2">
              <a:lumMod val="75000"/>
            </a:schemeClr>
          </a:solidFill>
          <a:effectLst/>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990CD37-FE32-4041-8B67-CCBFA0AD5A9C}" type="datetimeFigureOut">
              <a:rPr lang="fr-FR" smtClean="0"/>
              <a:t>11/10/2018</a:t>
            </a:fld>
            <a:endParaRPr lang="fr-FR"/>
          </a:p>
        </p:txBody>
      </p:sp>
      <p:sp>
        <p:nvSpPr>
          <p:cNvPr id="5" name="Espace réservé du pied de page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754FCAC-7474-4673-B054-B47524230094}" type="slidenum">
              <a:rPr lang="fr-FR" smtClean="0"/>
              <a:t>‹N°›</a:t>
            </a:fld>
            <a:endParaRPr lang="fr-FR"/>
          </a:p>
        </p:txBody>
      </p:sp>
    </p:spTree>
    <p:extLst>
      <p:ext uri="{BB962C8B-B14F-4D97-AF65-F5344CB8AC3E}">
        <p14:creationId xmlns:p14="http://schemas.microsoft.com/office/powerpoint/2010/main" val="642092278"/>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86468" y="343571"/>
            <a:ext cx="7753525" cy="176546"/>
          </a:xfrm>
        </p:spPr>
        <p:txBody>
          <a:bodyPr>
            <a:noAutofit/>
          </a:bodyPr>
          <a:lstStyle/>
          <a:p>
            <a:r>
              <a:rPr lang="fr-FR" sz="1400" b="1" u="sng" dirty="0" err="1" smtClean="0">
                <a:solidFill>
                  <a:schemeClr val="bg1"/>
                </a:solidFill>
              </a:rPr>
              <a:t>BUREau</a:t>
            </a:r>
            <a:r>
              <a:rPr lang="fr-FR" sz="1400" b="1" u="sng" dirty="0" smtClean="0">
                <a:solidFill>
                  <a:schemeClr val="bg1"/>
                </a:solidFill>
              </a:rPr>
              <a:t> directeur du 24/09/2018</a:t>
            </a:r>
            <a:endParaRPr lang="fr-FR" sz="1400" b="1" u="sng" dirty="0">
              <a:solidFill>
                <a:schemeClr val="bg1"/>
              </a:solidFill>
            </a:endParaRPr>
          </a:p>
        </p:txBody>
      </p:sp>
      <p:sp>
        <p:nvSpPr>
          <p:cNvPr id="3" name="Sous-titre 2"/>
          <p:cNvSpPr>
            <a:spLocks noGrp="1"/>
          </p:cNvSpPr>
          <p:nvPr>
            <p:ph type="subTitle" idx="1"/>
          </p:nvPr>
        </p:nvSpPr>
        <p:spPr>
          <a:xfrm>
            <a:off x="1698770" y="1067501"/>
            <a:ext cx="6363050" cy="593519"/>
          </a:xfrm>
        </p:spPr>
        <p:txBody>
          <a:bodyPr/>
          <a:lstStyle/>
          <a:p>
            <a:r>
              <a:rPr lang="fr-FR" sz="2400" b="1" u="sng" dirty="0" smtClean="0">
                <a:solidFill>
                  <a:schemeClr val="bg1"/>
                </a:solidFill>
              </a:rPr>
              <a:t>POLE SPORTIF</a:t>
            </a:r>
            <a:endParaRPr lang="fr-FR" sz="2400" b="1" u="sng" dirty="0">
              <a:solidFill>
                <a:schemeClr val="bg1"/>
              </a:solidFill>
            </a:endParaRPr>
          </a:p>
        </p:txBody>
      </p:sp>
      <p:sp>
        <p:nvSpPr>
          <p:cNvPr id="5" name="Rectangle 4"/>
          <p:cNvSpPr/>
          <p:nvPr/>
        </p:nvSpPr>
        <p:spPr>
          <a:xfrm>
            <a:off x="461394" y="2236520"/>
            <a:ext cx="8237989" cy="3693319"/>
          </a:xfrm>
          <a:prstGeom prst="rect">
            <a:avLst/>
          </a:prstGeom>
        </p:spPr>
        <p:txBody>
          <a:bodyPr wrap="square">
            <a:spAutoFit/>
          </a:bodyPr>
          <a:lstStyle/>
          <a:p>
            <a:pPr algn="ctr"/>
            <a:r>
              <a:rPr lang="fr-FR" u="sng" dirty="0" smtClean="0">
                <a:solidFill>
                  <a:schemeClr val="bg1"/>
                </a:solidFill>
              </a:rPr>
              <a:t>COMMISSION SPORTIVE</a:t>
            </a:r>
          </a:p>
          <a:p>
            <a:endParaRPr lang="fr-FR" u="sng" dirty="0">
              <a:solidFill>
                <a:schemeClr val="bg1"/>
              </a:solidFill>
            </a:endParaRPr>
          </a:p>
          <a:p>
            <a:r>
              <a:rPr lang="fr-FR" u="sng" dirty="0" smtClean="0">
                <a:solidFill>
                  <a:schemeClr val="bg1"/>
                </a:solidFill>
              </a:rPr>
              <a:t>Championnats </a:t>
            </a:r>
            <a:r>
              <a:rPr lang="fr-FR" u="sng" dirty="0">
                <a:solidFill>
                  <a:schemeClr val="bg1"/>
                </a:solidFill>
              </a:rPr>
              <a:t>Jeunes </a:t>
            </a:r>
            <a:r>
              <a:rPr lang="fr-FR" dirty="0" smtClean="0">
                <a:solidFill>
                  <a:schemeClr val="bg1"/>
                </a:solidFill>
              </a:rPr>
              <a:t>:</a:t>
            </a:r>
          </a:p>
          <a:p>
            <a:r>
              <a:rPr lang="fr-FR" dirty="0">
                <a:solidFill>
                  <a:schemeClr val="bg1"/>
                </a:solidFill>
              </a:rPr>
              <a:t/>
            </a:r>
            <a:br>
              <a:rPr lang="fr-FR" dirty="0">
                <a:solidFill>
                  <a:schemeClr val="bg1"/>
                </a:solidFill>
              </a:rPr>
            </a:br>
            <a:r>
              <a:rPr lang="fr-FR" dirty="0">
                <a:solidFill>
                  <a:schemeClr val="bg1"/>
                </a:solidFill>
              </a:rPr>
              <a:t>- l'ensemble des championnats sont en ligne, et </a:t>
            </a:r>
            <a:r>
              <a:rPr lang="fr-FR" dirty="0" smtClean="0">
                <a:solidFill>
                  <a:schemeClr val="bg1"/>
                </a:solidFill>
              </a:rPr>
              <a:t>Anne-Gaëlle BRIAND va </a:t>
            </a:r>
            <a:r>
              <a:rPr lang="fr-FR" dirty="0">
                <a:solidFill>
                  <a:schemeClr val="bg1"/>
                </a:solidFill>
              </a:rPr>
              <a:t>diffuser les championnats ce lundi. RAS concernant les </a:t>
            </a:r>
            <a:r>
              <a:rPr lang="fr-FR" dirty="0" smtClean="0">
                <a:solidFill>
                  <a:schemeClr val="bg1"/>
                </a:solidFill>
              </a:rPr>
              <a:t>envois </a:t>
            </a:r>
            <a:r>
              <a:rPr lang="fr-FR" dirty="0">
                <a:solidFill>
                  <a:schemeClr val="bg1"/>
                </a:solidFill>
              </a:rPr>
              <a:t>des clubs par les CD et engagements (engagements </a:t>
            </a:r>
            <a:r>
              <a:rPr lang="fr-FR" dirty="0" smtClean="0">
                <a:solidFill>
                  <a:schemeClr val="bg1"/>
                </a:solidFill>
              </a:rPr>
              <a:t>faits </a:t>
            </a:r>
            <a:r>
              <a:rPr lang="fr-FR" dirty="0">
                <a:solidFill>
                  <a:schemeClr val="bg1"/>
                </a:solidFill>
              </a:rPr>
              <a:t>sur le </a:t>
            </a:r>
            <a:r>
              <a:rPr lang="fr-FR" dirty="0" smtClean="0">
                <a:solidFill>
                  <a:schemeClr val="bg1"/>
                </a:solidFill>
              </a:rPr>
              <a:t>Google </a:t>
            </a:r>
            <a:r>
              <a:rPr lang="fr-FR" dirty="0">
                <a:solidFill>
                  <a:schemeClr val="bg1"/>
                </a:solidFill>
              </a:rPr>
              <a:t>doc et </a:t>
            </a:r>
            <a:r>
              <a:rPr lang="fr-FR" dirty="0" smtClean="0">
                <a:solidFill>
                  <a:schemeClr val="bg1"/>
                </a:solidFill>
              </a:rPr>
              <a:t>saisis </a:t>
            </a:r>
            <a:r>
              <a:rPr lang="fr-FR" dirty="0">
                <a:solidFill>
                  <a:schemeClr val="bg1"/>
                </a:solidFill>
              </a:rPr>
              <a:t>par </a:t>
            </a:r>
            <a:r>
              <a:rPr lang="fr-FR" dirty="0" smtClean="0">
                <a:solidFill>
                  <a:schemeClr val="bg1"/>
                </a:solidFill>
              </a:rPr>
              <a:t>Anne-Gaëlle BRIAND).</a:t>
            </a:r>
            <a:endParaRPr lang="fr-FR" dirty="0" smtClean="0">
              <a:solidFill>
                <a:schemeClr val="bg1"/>
              </a:solidFill>
            </a:endParaRPr>
          </a:p>
          <a:p>
            <a:r>
              <a:rPr lang="fr-FR" dirty="0" smtClean="0">
                <a:solidFill>
                  <a:schemeClr val="bg1"/>
                </a:solidFill>
              </a:rPr>
              <a:t> </a:t>
            </a:r>
            <a:r>
              <a:rPr lang="fr-FR" dirty="0">
                <a:solidFill>
                  <a:schemeClr val="bg1"/>
                </a:solidFill>
              </a:rPr>
              <a:t/>
            </a:r>
            <a:br>
              <a:rPr lang="fr-FR" dirty="0">
                <a:solidFill>
                  <a:schemeClr val="bg1"/>
                </a:solidFill>
              </a:rPr>
            </a:br>
            <a:r>
              <a:rPr lang="fr-FR" dirty="0">
                <a:solidFill>
                  <a:schemeClr val="bg1"/>
                </a:solidFill>
              </a:rPr>
              <a:t>- Concernant le U20F, nous avons </a:t>
            </a:r>
            <a:r>
              <a:rPr lang="fr-FR" dirty="0" smtClean="0">
                <a:solidFill>
                  <a:schemeClr val="bg1"/>
                </a:solidFill>
              </a:rPr>
              <a:t>demandé </a:t>
            </a:r>
            <a:r>
              <a:rPr lang="fr-FR" dirty="0">
                <a:solidFill>
                  <a:schemeClr val="bg1"/>
                </a:solidFill>
              </a:rPr>
              <a:t>aux CD de nous envoyer leurs clubs, à ce jour nous en avons 12 (mais aucune réponse </a:t>
            </a:r>
            <a:r>
              <a:rPr lang="fr-FR" dirty="0" smtClean="0">
                <a:solidFill>
                  <a:schemeClr val="bg1"/>
                </a:solidFill>
              </a:rPr>
              <a:t>du CD</a:t>
            </a:r>
            <a:r>
              <a:rPr lang="fr-FR" dirty="0" smtClean="0">
                <a:solidFill>
                  <a:schemeClr val="bg1"/>
                </a:solidFill>
              </a:rPr>
              <a:t>75</a:t>
            </a:r>
            <a:r>
              <a:rPr lang="fr-FR" dirty="0" smtClean="0">
                <a:solidFill>
                  <a:schemeClr val="bg1"/>
                </a:solidFill>
              </a:rPr>
              <a:t>). Proposition </a:t>
            </a:r>
            <a:r>
              <a:rPr lang="fr-FR" dirty="0">
                <a:solidFill>
                  <a:schemeClr val="bg1"/>
                </a:solidFill>
              </a:rPr>
              <a:t>de faire 2 poules de 6 (comme les autres catégories) avec 1ère phase puis une seconde phase avec recomposition des poules.</a:t>
            </a:r>
          </a:p>
        </p:txBody>
      </p:sp>
    </p:spTree>
    <p:extLst>
      <p:ext uri="{BB962C8B-B14F-4D97-AF65-F5344CB8AC3E}">
        <p14:creationId xmlns:p14="http://schemas.microsoft.com/office/powerpoint/2010/main" val="30489487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7171" y="1859340"/>
            <a:ext cx="8741328" cy="2308324"/>
          </a:xfrm>
          <a:prstGeom prst="rect">
            <a:avLst/>
          </a:prstGeom>
        </p:spPr>
        <p:txBody>
          <a:bodyPr wrap="square">
            <a:spAutoFit/>
          </a:bodyPr>
          <a:lstStyle/>
          <a:p>
            <a:r>
              <a:rPr lang="fr-FR" dirty="0">
                <a:solidFill>
                  <a:schemeClr val="bg1"/>
                </a:solidFill>
              </a:rPr>
              <a:t/>
            </a:r>
            <a:br>
              <a:rPr lang="fr-FR" dirty="0">
                <a:solidFill>
                  <a:schemeClr val="bg1"/>
                </a:solidFill>
              </a:rPr>
            </a:br>
            <a:r>
              <a:rPr lang="fr-FR" u="sng" dirty="0">
                <a:solidFill>
                  <a:schemeClr val="bg1"/>
                </a:solidFill>
              </a:rPr>
              <a:t>Trophée Coupe de France </a:t>
            </a:r>
            <a:r>
              <a:rPr lang="fr-FR" dirty="0" smtClean="0">
                <a:solidFill>
                  <a:schemeClr val="bg1"/>
                </a:solidFill>
              </a:rPr>
              <a:t>:</a:t>
            </a:r>
          </a:p>
          <a:p>
            <a:r>
              <a:rPr lang="fr-FR" dirty="0">
                <a:solidFill>
                  <a:schemeClr val="bg1"/>
                </a:solidFill>
              </a:rPr>
              <a:t/>
            </a:r>
            <a:br>
              <a:rPr lang="fr-FR" dirty="0">
                <a:solidFill>
                  <a:schemeClr val="bg1"/>
                </a:solidFill>
              </a:rPr>
            </a:br>
            <a:r>
              <a:rPr lang="fr-FR" dirty="0">
                <a:solidFill>
                  <a:schemeClr val="bg1"/>
                </a:solidFill>
              </a:rPr>
              <a:t>Nous avions 19 équipes en féminines et 57 en masculins.</a:t>
            </a:r>
            <a:br>
              <a:rPr lang="fr-FR" dirty="0">
                <a:solidFill>
                  <a:schemeClr val="bg1"/>
                </a:solidFill>
              </a:rPr>
            </a:br>
            <a:r>
              <a:rPr lang="fr-FR" dirty="0">
                <a:solidFill>
                  <a:schemeClr val="bg1"/>
                </a:solidFill>
              </a:rPr>
              <a:t>Au vu du nombre en masculin, nous avons dû faire jouer les NM3 dès le 1er tour. Pour le reste, c'est le même nombre de tours que la saison dernière. Actuellement le 3ème tour est en ligne, mais il nous reste encore 2 </a:t>
            </a:r>
            <a:r>
              <a:rPr lang="fr-FR" dirty="0" smtClean="0">
                <a:solidFill>
                  <a:schemeClr val="bg1"/>
                </a:solidFill>
              </a:rPr>
              <a:t>rencontres </a:t>
            </a:r>
            <a:r>
              <a:rPr lang="fr-FR" dirty="0">
                <a:solidFill>
                  <a:schemeClr val="bg1"/>
                </a:solidFill>
              </a:rPr>
              <a:t>du 2ème tour qui se </a:t>
            </a:r>
            <a:r>
              <a:rPr lang="fr-FR" dirty="0" smtClean="0">
                <a:solidFill>
                  <a:schemeClr val="bg1"/>
                </a:solidFill>
              </a:rPr>
              <a:t>jouent </a:t>
            </a:r>
            <a:r>
              <a:rPr lang="fr-FR" dirty="0">
                <a:solidFill>
                  <a:schemeClr val="bg1"/>
                </a:solidFill>
              </a:rPr>
              <a:t>dans la semaine.</a:t>
            </a:r>
          </a:p>
        </p:txBody>
      </p:sp>
    </p:spTree>
    <p:extLst>
      <p:ext uri="{BB962C8B-B14F-4D97-AF65-F5344CB8AC3E}">
        <p14:creationId xmlns:p14="http://schemas.microsoft.com/office/powerpoint/2010/main" val="27749575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7505" y="1728581"/>
            <a:ext cx="8514825" cy="3970318"/>
          </a:xfrm>
          <a:prstGeom prst="rect">
            <a:avLst/>
          </a:prstGeom>
        </p:spPr>
        <p:txBody>
          <a:bodyPr wrap="square">
            <a:spAutoFit/>
          </a:bodyPr>
          <a:lstStyle/>
          <a:p>
            <a:r>
              <a:rPr lang="fr-FR" u="sng" dirty="0">
                <a:solidFill>
                  <a:schemeClr val="bg1"/>
                </a:solidFill>
              </a:rPr>
              <a:t>Anciens 3ème div (devenu Vétérans 3ème div) </a:t>
            </a:r>
            <a:r>
              <a:rPr lang="fr-FR" dirty="0" smtClean="0">
                <a:solidFill>
                  <a:schemeClr val="bg1"/>
                </a:solidFill>
              </a:rPr>
              <a:t>:</a:t>
            </a:r>
          </a:p>
          <a:p>
            <a:r>
              <a:rPr lang="fr-FR" dirty="0">
                <a:solidFill>
                  <a:schemeClr val="bg1"/>
                </a:solidFill>
              </a:rPr>
              <a:t/>
            </a:r>
            <a:br>
              <a:rPr lang="fr-FR" dirty="0">
                <a:solidFill>
                  <a:schemeClr val="bg1"/>
                </a:solidFill>
              </a:rPr>
            </a:br>
            <a:r>
              <a:rPr lang="fr-FR" dirty="0">
                <a:solidFill>
                  <a:schemeClr val="bg1"/>
                </a:solidFill>
              </a:rPr>
              <a:t>Initialement, nous avions 44 équipes inscrites en A3D et 10 équipes en Basket Passion, mais la plupart des équipes en Basket Passion étaient inscrites car c'était des équipes réserves qui avait déjà une équipe en A3D</a:t>
            </a:r>
            <a:r>
              <a:rPr lang="fr-FR" dirty="0" smtClean="0">
                <a:solidFill>
                  <a:schemeClr val="bg1"/>
                </a:solidFill>
              </a:rPr>
              <a:t>.</a:t>
            </a:r>
          </a:p>
          <a:p>
            <a:r>
              <a:rPr lang="fr-FR" dirty="0">
                <a:solidFill>
                  <a:schemeClr val="bg1"/>
                </a:solidFill>
              </a:rPr>
              <a:t/>
            </a:r>
            <a:br>
              <a:rPr lang="fr-FR" dirty="0">
                <a:solidFill>
                  <a:schemeClr val="bg1"/>
                </a:solidFill>
              </a:rPr>
            </a:br>
            <a:r>
              <a:rPr lang="fr-FR" dirty="0" smtClean="0">
                <a:solidFill>
                  <a:schemeClr val="bg1"/>
                </a:solidFill>
              </a:rPr>
              <a:t>Réunions de l'ensemble </a:t>
            </a:r>
            <a:r>
              <a:rPr lang="fr-FR" dirty="0">
                <a:solidFill>
                  <a:schemeClr val="bg1"/>
                </a:solidFill>
              </a:rPr>
              <a:t>des inscriptions et </a:t>
            </a:r>
            <a:r>
              <a:rPr lang="fr-FR" dirty="0" smtClean="0">
                <a:solidFill>
                  <a:schemeClr val="bg1"/>
                </a:solidFill>
              </a:rPr>
              <a:t>accepté </a:t>
            </a:r>
            <a:r>
              <a:rPr lang="fr-FR" dirty="0">
                <a:solidFill>
                  <a:schemeClr val="bg1"/>
                </a:solidFill>
              </a:rPr>
              <a:t>des inscriptions tardives pour arriver à faire un championnat avec 55 équipes.</a:t>
            </a:r>
            <a:br>
              <a:rPr lang="fr-FR" dirty="0">
                <a:solidFill>
                  <a:schemeClr val="bg1"/>
                </a:solidFill>
              </a:rPr>
            </a:br>
            <a:r>
              <a:rPr lang="fr-FR" dirty="0">
                <a:solidFill>
                  <a:schemeClr val="bg1"/>
                </a:solidFill>
              </a:rPr>
              <a:t>Cela donne 7 poules de 8 équipe (1 seule poule a un exempt) réparties de façon </a:t>
            </a:r>
            <a:r>
              <a:rPr lang="fr-FR" dirty="0" smtClean="0">
                <a:solidFill>
                  <a:schemeClr val="bg1"/>
                </a:solidFill>
              </a:rPr>
              <a:t>géographique </a:t>
            </a:r>
            <a:r>
              <a:rPr lang="fr-FR" dirty="0">
                <a:solidFill>
                  <a:schemeClr val="bg1"/>
                </a:solidFill>
              </a:rPr>
              <a:t>(voir PJ, les équipes répartie par couleurs, une couleur = un groupe</a:t>
            </a:r>
            <a:r>
              <a:rPr lang="fr-FR" dirty="0" smtClean="0">
                <a:solidFill>
                  <a:schemeClr val="bg1"/>
                </a:solidFill>
              </a:rPr>
              <a:t>).</a:t>
            </a:r>
          </a:p>
          <a:p>
            <a:r>
              <a:rPr lang="fr-FR" dirty="0">
                <a:solidFill>
                  <a:schemeClr val="bg1"/>
                </a:solidFill>
              </a:rPr>
              <a:t/>
            </a:r>
            <a:br>
              <a:rPr lang="fr-FR" dirty="0">
                <a:solidFill>
                  <a:schemeClr val="bg1"/>
                </a:solidFill>
              </a:rPr>
            </a:br>
            <a:r>
              <a:rPr lang="fr-FR" dirty="0">
                <a:solidFill>
                  <a:schemeClr val="bg1"/>
                </a:solidFill>
              </a:rPr>
              <a:t>Pour le Basket Passion, nous étudierons cette année, pour proposer quelque chose de différent et ainsi encourager d'autres pratiques de basket.</a:t>
            </a:r>
          </a:p>
        </p:txBody>
      </p:sp>
    </p:spTree>
    <p:extLst>
      <p:ext uri="{BB962C8B-B14F-4D97-AF65-F5344CB8AC3E}">
        <p14:creationId xmlns:p14="http://schemas.microsoft.com/office/powerpoint/2010/main" val="26140670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169" y="335846"/>
            <a:ext cx="8766495" cy="5632311"/>
          </a:xfrm>
          <a:prstGeom prst="rect">
            <a:avLst/>
          </a:prstGeom>
        </p:spPr>
        <p:txBody>
          <a:bodyPr wrap="square">
            <a:spAutoFit/>
          </a:bodyPr>
          <a:lstStyle/>
          <a:p>
            <a:pPr lvl="0" algn="ctr"/>
            <a:r>
              <a:rPr lang="fr-FR" b="1" u="sng" dirty="0" smtClean="0">
                <a:solidFill>
                  <a:schemeClr val="bg1"/>
                </a:solidFill>
                <a:effectLst>
                  <a:outerShdw blurRad="38100" dist="38100" dir="2700000" algn="tl">
                    <a:srgbClr val="000000">
                      <a:alpha val="43137"/>
                    </a:srgbClr>
                  </a:outerShdw>
                </a:effectLst>
              </a:rPr>
              <a:t>COMMISSION REGIONALE DES OFFICIELS</a:t>
            </a:r>
          </a:p>
          <a:p>
            <a:pPr lvl="0"/>
            <a:endParaRPr lang="fr-FR" b="1" u="sng" dirty="0">
              <a:solidFill>
                <a:schemeClr val="bg1"/>
              </a:solidFill>
              <a:effectLst>
                <a:outerShdw blurRad="38100" dist="38100" dir="2700000" algn="tl">
                  <a:srgbClr val="000000">
                    <a:alpha val="43137"/>
                  </a:srgbClr>
                </a:outerShdw>
              </a:effectLst>
            </a:endParaRPr>
          </a:p>
          <a:p>
            <a:pPr lvl="0"/>
            <a:r>
              <a:rPr lang="fr-FR" b="1" u="sng" dirty="0" smtClean="0">
                <a:solidFill>
                  <a:schemeClr val="bg1"/>
                </a:solidFill>
                <a:effectLst>
                  <a:outerShdw blurRad="38100" dist="38100" dir="2700000" algn="tl">
                    <a:srgbClr val="000000">
                      <a:alpha val="43137"/>
                    </a:srgbClr>
                  </a:outerShdw>
                </a:effectLst>
              </a:rPr>
              <a:t>Point </a:t>
            </a:r>
            <a:r>
              <a:rPr lang="fr-FR" b="1" u="sng" dirty="0">
                <a:solidFill>
                  <a:schemeClr val="bg1"/>
                </a:solidFill>
                <a:effectLst>
                  <a:outerShdw blurRad="38100" dist="38100" dir="2700000" algn="tl">
                    <a:srgbClr val="000000">
                      <a:alpha val="43137"/>
                    </a:srgbClr>
                  </a:outerShdw>
                </a:effectLst>
              </a:rPr>
              <a:t>sur le nombre d’arbitres à jour des formalités administratives et impact sur les désignations</a:t>
            </a:r>
            <a:r>
              <a:rPr lang="fr-FR" b="1" u="sng" dirty="0" smtClean="0">
                <a:solidFill>
                  <a:schemeClr val="bg1"/>
                </a:solidFill>
                <a:effectLst>
                  <a:outerShdw blurRad="38100" dist="38100" dir="2700000" algn="tl">
                    <a:srgbClr val="000000">
                      <a:alpha val="43137"/>
                    </a:srgbClr>
                  </a:outerShdw>
                </a:effectLst>
              </a:rPr>
              <a:t>.</a:t>
            </a:r>
          </a:p>
          <a:p>
            <a:pPr lvl="0"/>
            <a:endParaRPr lang="fr-FR" b="1" dirty="0">
              <a:solidFill>
                <a:schemeClr val="bg1"/>
              </a:solidFill>
              <a:effectLst>
                <a:outerShdw blurRad="38100" dist="38100" dir="2700000" algn="tl">
                  <a:srgbClr val="000000">
                    <a:alpha val="43137"/>
                  </a:srgbClr>
                </a:outerShdw>
              </a:effectLst>
            </a:endParaRPr>
          </a:p>
          <a:p>
            <a:r>
              <a:rPr lang="fr-FR" dirty="0" smtClean="0">
                <a:solidFill>
                  <a:schemeClr val="bg1"/>
                </a:solidFill>
              </a:rPr>
              <a:t>A </a:t>
            </a:r>
            <a:r>
              <a:rPr lang="fr-FR" dirty="0">
                <a:solidFill>
                  <a:schemeClr val="bg1"/>
                </a:solidFill>
              </a:rPr>
              <a:t>ce jour il y à 145 arbitres potentiel, 35 ne sont pas à jour administrativement.</a:t>
            </a:r>
          </a:p>
          <a:p>
            <a:pPr lvl="0"/>
            <a:r>
              <a:rPr lang="fr-FR" dirty="0">
                <a:solidFill>
                  <a:schemeClr val="bg1"/>
                </a:solidFill>
              </a:rPr>
              <a:t>3 ne sont pas </a:t>
            </a:r>
            <a:r>
              <a:rPr lang="fr-FR" dirty="0" smtClean="0">
                <a:solidFill>
                  <a:schemeClr val="bg1"/>
                </a:solidFill>
              </a:rPr>
              <a:t>licenciés </a:t>
            </a:r>
            <a:r>
              <a:rPr lang="fr-FR" dirty="0">
                <a:solidFill>
                  <a:schemeClr val="bg1"/>
                </a:solidFill>
              </a:rPr>
              <a:t>mais ont le dossier médical validé.</a:t>
            </a:r>
          </a:p>
          <a:p>
            <a:pPr lvl="0"/>
            <a:r>
              <a:rPr lang="fr-FR" dirty="0">
                <a:solidFill>
                  <a:schemeClr val="bg1"/>
                </a:solidFill>
              </a:rPr>
              <a:t>20 sont </a:t>
            </a:r>
            <a:r>
              <a:rPr lang="fr-FR" dirty="0" smtClean="0">
                <a:solidFill>
                  <a:schemeClr val="bg1"/>
                </a:solidFill>
              </a:rPr>
              <a:t>licenciés </a:t>
            </a:r>
            <a:r>
              <a:rPr lang="fr-FR" dirty="0">
                <a:solidFill>
                  <a:schemeClr val="bg1"/>
                </a:solidFill>
              </a:rPr>
              <a:t>mais pas de dossier</a:t>
            </a:r>
          </a:p>
          <a:p>
            <a:pPr lvl="0"/>
            <a:r>
              <a:rPr lang="fr-FR" dirty="0">
                <a:solidFill>
                  <a:schemeClr val="bg1"/>
                </a:solidFill>
              </a:rPr>
              <a:t>12 ne sont </a:t>
            </a:r>
            <a:r>
              <a:rPr lang="fr-FR" dirty="0" smtClean="0">
                <a:solidFill>
                  <a:schemeClr val="bg1"/>
                </a:solidFill>
              </a:rPr>
              <a:t>pas licencié et n’ont pas non plus de dossier</a:t>
            </a:r>
          </a:p>
          <a:p>
            <a:pPr lvl="0"/>
            <a:endParaRPr lang="fr-FR" dirty="0">
              <a:solidFill>
                <a:schemeClr val="bg1"/>
              </a:solidFill>
            </a:endParaRPr>
          </a:p>
          <a:p>
            <a:r>
              <a:rPr lang="fr-FR" b="1" u="sng" dirty="0">
                <a:solidFill>
                  <a:schemeClr val="bg1"/>
                </a:solidFill>
              </a:rPr>
              <a:t>Pour les désignations </a:t>
            </a:r>
            <a:r>
              <a:rPr lang="fr-FR" b="1" u="sng" dirty="0" smtClean="0">
                <a:solidFill>
                  <a:schemeClr val="bg1"/>
                </a:solidFill>
              </a:rPr>
              <a:t>:</a:t>
            </a:r>
          </a:p>
          <a:p>
            <a:endParaRPr lang="fr-FR" b="1" u="sng" dirty="0">
              <a:solidFill>
                <a:schemeClr val="bg1"/>
              </a:solidFill>
            </a:endParaRPr>
          </a:p>
          <a:p>
            <a:pPr lvl="0"/>
            <a:r>
              <a:rPr lang="fr-FR" dirty="0" smtClean="0">
                <a:solidFill>
                  <a:schemeClr val="bg1"/>
                </a:solidFill>
              </a:rPr>
              <a:t>. Week-end </a:t>
            </a:r>
            <a:r>
              <a:rPr lang="fr-FR" dirty="0">
                <a:solidFill>
                  <a:schemeClr val="bg1"/>
                </a:solidFill>
              </a:rPr>
              <a:t>du 22/23 septembre : 2 matchs de RM3 le samedi ne sont </a:t>
            </a:r>
            <a:r>
              <a:rPr lang="fr-FR" dirty="0" smtClean="0">
                <a:solidFill>
                  <a:schemeClr val="bg1"/>
                </a:solidFill>
              </a:rPr>
              <a:t>pas couverts </a:t>
            </a:r>
            <a:r>
              <a:rPr lang="fr-FR" dirty="0">
                <a:solidFill>
                  <a:schemeClr val="bg1"/>
                </a:solidFill>
              </a:rPr>
              <a:t>(week-end sans championnat jeune).</a:t>
            </a:r>
          </a:p>
          <a:p>
            <a:pPr lvl="0"/>
            <a:r>
              <a:rPr lang="fr-FR" dirty="0" smtClean="0">
                <a:solidFill>
                  <a:schemeClr val="bg1"/>
                </a:solidFill>
              </a:rPr>
              <a:t>. Week-end </a:t>
            </a:r>
            <a:r>
              <a:rPr lang="fr-FR" dirty="0">
                <a:solidFill>
                  <a:schemeClr val="bg1"/>
                </a:solidFill>
              </a:rPr>
              <a:t>du 29/30 septembre : 6 matchs de jeunes, 5 matchs de RF2, et 1 match de RM3 pour le samedi. 3 matchs de RM3 le dimanche.</a:t>
            </a:r>
          </a:p>
          <a:p>
            <a:pPr lvl="0"/>
            <a:r>
              <a:rPr lang="fr-FR" dirty="0" smtClean="0">
                <a:solidFill>
                  <a:schemeClr val="bg1"/>
                </a:solidFill>
              </a:rPr>
              <a:t>. Week-end </a:t>
            </a:r>
            <a:r>
              <a:rPr lang="fr-FR" dirty="0">
                <a:solidFill>
                  <a:schemeClr val="bg1"/>
                </a:solidFill>
              </a:rPr>
              <a:t>du 6/7 octobre : pas de championnats séniors pas encore </a:t>
            </a:r>
            <a:r>
              <a:rPr lang="fr-FR" dirty="0" smtClean="0">
                <a:solidFill>
                  <a:schemeClr val="bg1"/>
                </a:solidFill>
              </a:rPr>
              <a:t>désigné.</a:t>
            </a:r>
          </a:p>
          <a:p>
            <a:pPr lvl="0"/>
            <a:endParaRPr lang="fr-FR" dirty="0">
              <a:solidFill>
                <a:schemeClr val="bg1"/>
              </a:solidFill>
            </a:endParaRPr>
          </a:p>
          <a:p>
            <a:r>
              <a:rPr lang="fr-FR" dirty="0">
                <a:solidFill>
                  <a:schemeClr val="bg1"/>
                </a:solidFill>
              </a:rPr>
              <a:t>En résumé, sur la saison nous allons avoir du mal à couvrir les rencontres, les arbitres sont de moins en moins disponibles. </a:t>
            </a:r>
          </a:p>
        </p:txBody>
      </p:sp>
    </p:spTree>
    <p:extLst>
      <p:ext uri="{BB962C8B-B14F-4D97-AF65-F5344CB8AC3E}">
        <p14:creationId xmlns:p14="http://schemas.microsoft.com/office/powerpoint/2010/main" val="36235896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7170" y="620910"/>
            <a:ext cx="8665827" cy="5355312"/>
          </a:xfrm>
          <a:prstGeom prst="rect">
            <a:avLst/>
          </a:prstGeom>
        </p:spPr>
        <p:txBody>
          <a:bodyPr wrap="square">
            <a:spAutoFit/>
          </a:bodyPr>
          <a:lstStyle/>
          <a:p>
            <a:pPr lvl="0"/>
            <a:r>
              <a:rPr lang="fr-FR" b="1" u="sng" dirty="0">
                <a:solidFill>
                  <a:schemeClr val="bg1"/>
                </a:solidFill>
              </a:rPr>
              <a:t>Point sur les désignations des </a:t>
            </a:r>
            <a:r>
              <a:rPr lang="fr-FR" b="1" u="sng" dirty="0" smtClean="0">
                <a:solidFill>
                  <a:schemeClr val="bg1"/>
                </a:solidFill>
              </a:rPr>
              <a:t>OTM</a:t>
            </a:r>
          </a:p>
          <a:p>
            <a:pPr lvl="0"/>
            <a:endParaRPr lang="fr-FR" dirty="0">
              <a:solidFill>
                <a:schemeClr val="bg1"/>
              </a:solidFill>
            </a:endParaRPr>
          </a:p>
          <a:p>
            <a:pPr marL="285750" indent="-285750">
              <a:lnSpc>
                <a:spcPct val="125000"/>
              </a:lnSpc>
              <a:buFontTx/>
              <a:buChar char="-"/>
            </a:pPr>
            <a:r>
              <a:rPr lang="fr-FR" dirty="0" smtClean="0">
                <a:solidFill>
                  <a:schemeClr val="bg1"/>
                </a:solidFill>
              </a:rPr>
              <a:t>En </a:t>
            </a:r>
            <a:r>
              <a:rPr lang="fr-FR" dirty="0">
                <a:solidFill>
                  <a:schemeClr val="bg1"/>
                </a:solidFill>
              </a:rPr>
              <a:t>région </a:t>
            </a:r>
            <a:r>
              <a:rPr lang="fr-FR" dirty="0" smtClean="0">
                <a:solidFill>
                  <a:schemeClr val="bg1"/>
                </a:solidFill>
              </a:rPr>
              <a:t>l’ensemble </a:t>
            </a:r>
            <a:r>
              <a:rPr lang="fr-FR" dirty="0">
                <a:solidFill>
                  <a:schemeClr val="bg1"/>
                </a:solidFill>
              </a:rPr>
              <a:t>des rencontres sont couvertes. Il y a 67 OTM régions. Malheureusement les OTM ne sont pas suffisamment </a:t>
            </a:r>
            <a:r>
              <a:rPr lang="fr-FR" dirty="0" smtClean="0">
                <a:solidFill>
                  <a:schemeClr val="bg1"/>
                </a:solidFill>
              </a:rPr>
              <a:t>disponibles.</a:t>
            </a:r>
            <a:endParaRPr lang="fr-FR" dirty="0">
              <a:solidFill>
                <a:schemeClr val="bg1"/>
              </a:solidFill>
            </a:endParaRPr>
          </a:p>
          <a:p>
            <a:pPr marL="285750" indent="-285750">
              <a:lnSpc>
                <a:spcPct val="125000"/>
              </a:lnSpc>
              <a:buFontTx/>
              <a:buChar char="-"/>
            </a:pPr>
            <a:r>
              <a:rPr lang="fr-FR" dirty="0" smtClean="0">
                <a:solidFill>
                  <a:schemeClr val="bg1"/>
                </a:solidFill>
              </a:rPr>
              <a:t>En </a:t>
            </a:r>
            <a:r>
              <a:rPr lang="fr-FR" dirty="0">
                <a:solidFill>
                  <a:schemeClr val="bg1"/>
                </a:solidFill>
              </a:rPr>
              <a:t>CF 46 OTM, l’année dernière il y en avait </a:t>
            </a:r>
            <a:r>
              <a:rPr lang="fr-FR" dirty="0" smtClean="0">
                <a:solidFill>
                  <a:schemeClr val="bg1"/>
                </a:solidFill>
              </a:rPr>
              <a:t>55. Cette </a:t>
            </a:r>
            <a:r>
              <a:rPr lang="fr-FR" dirty="0">
                <a:solidFill>
                  <a:schemeClr val="bg1"/>
                </a:solidFill>
              </a:rPr>
              <a:t>situation est très problématique puisque nous ne pouvons quasiment plus couvrir les rencontres de NM3, NF2 les week-ends. </a:t>
            </a:r>
          </a:p>
          <a:p>
            <a:pPr marL="285750" lvl="0" indent="-285750">
              <a:lnSpc>
                <a:spcPct val="125000"/>
              </a:lnSpc>
              <a:buFontTx/>
              <a:buChar char="-"/>
            </a:pPr>
            <a:r>
              <a:rPr lang="fr-FR" dirty="0" smtClean="0">
                <a:solidFill>
                  <a:schemeClr val="bg1"/>
                </a:solidFill>
              </a:rPr>
              <a:t>Week-end </a:t>
            </a:r>
            <a:r>
              <a:rPr lang="fr-FR" dirty="0">
                <a:solidFill>
                  <a:schemeClr val="bg1"/>
                </a:solidFill>
              </a:rPr>
              <a:t>du 15/16 septembre 2 rencontres </a:t>
            </a:r>
            <a:r>
              <a:rPr lang="fr-FR" dirty="0" smtClean="0">
                <a:solidFill>
                  <a:schemeClr val="bg1"/>
                </a:solidFill>
              </a:rPr>
              <a:t>couvertes </a:t>
            </a:r>
            <a:r>
              <a:rPr lang="fr-FR" dirty="0">
                <a:solidFill>
                  <a:schemeClr val="bg1"/>
                </a:solidFill>
              </a:rPr>
              <a:t>sur 10 en NM3, 0 sur 3 en </a:t>
            </a:r>
            <a:r>
              <a:rPr lang="fr-FR" dirty="0" smtClean="0">
                <a:solidFill>
                  <a:schemeClr val="bg1"/>
                </a:solidFill>
              </a:rPr>
              <a:t>NF2</a:t>
            </a:r>
            <a:endParaRPr lang="fr-FR" dirty="0">
              <a:solidFill>
                <a:schemeClr val="bg1"/>
              </a:solidFill>
            </a:endParaRPr>
          </a:p>
          <a:p>
            <a:pPr marL="285750" lvl="0" indent="-285750">
              <a:lnSpc>
                <a:spcPct val="125000"/>
              </a:lnSpc>
              <a:buFontTx/>
              <a:buChar char="-"/>
            </a:pPr>
            <a:r>
              <a:rPr lang="fr-FR" dirty="0" smtClean="0">
                <a:solidFill>
                  <a:schemeClr val="bg1"/>
                </a:solidFill>
              </a:rPr>
              <a:t>Week-end </a:t>
            </a:r>
            <a:r>
              <a:rPr lang="fr-FR" dirty="0">
                <a:solidFill>
                  <a:schemeClr val="bg1"/>
                </a:solidFill>
              </a:rPr>
              <a:t>du 22/23 septembre 4 rencontres </a:t>
            </a:r>
            <a:r>
              <a:rPr lang="fr-FR" dirty="0" smtClean="0">
                <a:solidFill>
                  <a:schemeClr val="bg1"/>
                </a:solidFill>
              </a:rPr>
              <a:t>couvertes </a:t>
            </a:r>
            <a:r>
              <a:rPr lang="fr-FR" dirty="0">
                <a:solidFill>
                  <a:schemeClr val="bg1"/>
                </a:solidFill>
              </a:rPr>
              <a:t>sur 7 en NM3, pas de </a:t>
            </a:r>
            <a:r>
              <a:rPr lang="fr-FR" dirty="0" smtClean="0">
                <a:solidFill>
                  <a:schemeClr val="bg1"/>
                </a:solidFill>
              </a:rPr>
              <a:t>NF2</a:t>
            </a:r>
            <a:endParaRPr lang="fr-FR" dirty="0">
              <a:solidFill>
                <a:schemeClr val="bg1"/>
              </a:solidFill>
            </a:endParaRPr>
          </a:p>
          <a:p>
            <a:pPr marL="285750" lvl="0" indent="-285750">
              <a:lnSpc>
                <a:spcPct val="125000"/>
              </a:lnSpc>
              <a:buFontTx/>
              <a:buChar char="-"/>
            </a:pPr>
            <a:r>
              <a:rPr lang="fr-FR" dirty="0" smtClean="0">
                <a:solidFill>
                  <a:schemeClr val="bg1"/>
                </a:solidFill>
              </a:rPr>
              <a:t>Week-end </a:t>
            </a:r>
            <a:r>
              <a:rPr lang="fr-FR" dirty="0">
                <a:solidFill>
                  <a:schemeClr val="bg1"/>
                </a:solidFill>
              </a:rPr>
              <a:t>du 29/30 septembre 3 rencontres </a:t>
            </a:r>
            <a:r>
              <a:rPr lang="fr-FR" dirty="0" smtClean="0">
                <a:solidFill>
                  <a:schemeClr val="bg1"/>
                </a:solidFill>
              </a:rPr>
              <a:t>couvertes </a:t>
            </a:r>
            <a:r>
              <a:rPr lang="fr-FR" dirty="0">
                <a:solidFill>
                  <a:schemeClr val="bg1"/>
                </a:solidFill>
              </a:rPr>
              <a:t>sur 10 en NM3, 2 sur 3 en </a:t>
            </a:r>
            <a:r>
              <a:rPr lang="fr-FR" dirty="0" smtClean="0">
                <a:solidFill>
                  <a:schemeClr val="bg1"/>
                </a:solidFill>
              </a:rPr>
              <a:t>NF2</a:t>
            </a:r>
            <a:endParaRPr lang="fr-FR" dirty="0">
              <a:solidFill>
                <a:schemeClr val="bg1"/>
              </a:solidFill>
            </a:endParaRPr>
          </a:p>
          <a:p>
            <a:pPr marL="285750" lvl="0" indent="-285750">
              <a:lnSpc>
                <a:spcPct val="125000"/>
              </a:lnSpc>
              <a:buFontTx/>
              <a:buChar char="-"/>
            </a:pPr>
            <a:r>
              <a:rPr lang="fr-FR" dirty="0" smtClean="0">
                <a:solidFill>
                  <a:schemeClr val="bg1"/>
                </a:solidFill>
              </a:rPr>
              <a:t>Week-end </a:t>
            </a:r>
            <a:r>
              <a:rPr lang="fr-FR" dirty="0">
                <a:solidFill>
                  <a:schemeClr val="bg1"/>
                </a:solidFill>
              </a:rPr>
              <a:t>du 13/14 octobre 3 rencontres </a:t>
            </a:r>
            <a:r>
              <a:rPr lang="fr-FR" dirty="0" smtClean="0">
                <a:solidFill>
                  <a:schemeClr val="bg1"/>
                </a:solidFill>
              </a:rPr>
              <a:t>couvertes </a:t>
            </a:r>
            <a:r>
              <a:rPr lang="fr-FR" dirty="0">
                <a:solidFill>
                  <a:schemeClr val="bg1"/>
                </a:solidFill>
              </a:rPr>
              <a:t>sur 7 en NM3, pas de </a:t>
            </a:r>
            <a:r>
              <a:rPr lang="fr-FR" dirty="0" smtClean="0">
                <a:solidFill>
                  <a:schemeClr val="bg1"/>
                </a:solidFill>
              </a:rPr>
              <a:t>NF2</a:t>
            </a:r>
          </a:p>
          <a:p>
            <a:pPr marL="285750" lvl="0" indent="-285750">
              <a:buFontTx/>
              <a:buChar char="-"/>
            </a:pPr>
            <a:endParaRPr lang="fr-FR" dirty="0">
              <a:solidFill>
                <a:schemeClr val="bg1"/>
              </a:solidFill>
            </a:endParaRPr>
          </a:p>
          <a:p>
            <a:r>
              <a:rPr lang="fr-FR" dirty="0">
                <a:solidFill>
                  <a:schemeClr val="bg1"/>
                </a:solidFill>
              </a:rPr>
              <a:t>Il va falloir prendre position sur les choix à faire et solution à trouver.</a:t>
            </a:r>
          </a:p>
        </p:txBody>
      </p:sp>
    </p:spTree>
    <p:extLst>
      <p:ext uri="{BB962C8B-B14F-4D97-AF65-F5344CB8AC3E}">
        <p14:creationId xmlns:p14="http://schemas.microsoft.com/office/powerpoint/2010/main" val="2600725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9115" y="1028343"/>
            <a:ext cx="8682605" cy="3970318"/>
          </a:xfrm>
          <a:prstGeom prst="rect">
            <a:avLst/>
          </a:prstGeom>
        </p:spPr>
        <p:txBody>
          <a:bodyPr wrap="square">
            <a:spAutoFit/>
          </a:bodyPr>
          <a:lstStyle/>
          <a:p>
            <a:pPr lvl="0"/>
            <a:r>
              <a:rPr lang="fr-FR" b="1" u="sng" dirty="0">
                <a:solidFill>
                  <a:schemeClr val="bg1"/>
                </a:solidFill>
              </a:rPr>
              <a:t>Mise en place de l’</a:t>
            </a:r>
            <a:r>
              <a:rPr lang="fr-FR" b="1" u="sng" dirty="0" err="1">
                <a:solidFill>
                  <a:schemeClr val="bg1"/>
                </a:solidFill>
              </a:rPr>
              <a:t>emarque</a:t>
            </a:r>
            <a:r>
              <a:rPr lang="fr-FR" b="1" u="sng" dirty="0">
                <a:solidFill>
                  <a:schemeClr val="bg1"/>
                </a:solidFill>
              </a:rPr>
              <a:t> V2</a:t>
            </a:r>
            <a:endParaRPr lang="fr-FR" dirty="0">
              <a:solidFill>
                <a:schemeClr val="bg1"/>
              </a:solidFill>
            </a:endParaRPr>
          </a:p>
          <a:p>
            <a:r>
              <a:rPr lang="fr-FR" dirty="0">
                <a:solidFill>
                  <a:schemeClr val="bg1"/>
                </a:solidFill>
              </a:rPr>
              <a:t> </a:t>
            </a:r>
          </a:p>
          <a:p>
            <a:pPr>
              <a:lnSpc>
                <a:spcPct val="150000"/>
              </a:lnSpc>
            </a:pPr>
            <a:r>
              <a:rPr lang="fr-FR" dirty="0">
                <a:solidFill>
                  <a:schemeClr val="bg1"/>
                </a:solidFill>
              </a:rPr>
              <a:t>La première journée de PNM et PNF </a:t>
            </a:r>
            <a:r>
              <a:rPr lang="fr-FR" dirty="0" smtClean="0">
                <a:solidFill>
                  <a:schemeClr val="bg1"/>
                </a:solidFill>
              </a:rPr>
              <a:t>s’est déroulée </a:t>
            </a:r>
            <a:r>
              <a:rPr lang="fr-FR" dirty="0">
                <a:solidFill>
                  <a:schemeClr val="bg1"/>
                </a:solidFill>
              </a:rPr>
              <a:t>c</a:t>
            </a:r>
            <a:r>
              <a:rPr lang="fr-FR" dirty="0" smtClean="0">
                <a:solidFill>
                  <a:schemeClr val="bg1"/>
                </a:solidFill>
              </a:rPr>
              <a:t>e </a:t>
            </a:r>
            <a:r>
              <a:rPr lang="fr-FR" dirty="0">
                <a:solidFill>
                  <a:schemeClr val="bg1"/>
                </a:solidFill>
              </a:rPr>
              <a:t>week-end, aucun incident majeur ne </a:t>
            </a:r>
            <a:r>
              <a:rPr lang="fr-FR" dirty="0" smtClean="0">
                <a:solidFill>
                  <a:schemeClr val="bg1"/>
                </a:solidFill>
              </a:rPr>
              <a:t>s’est </a:t>
            </a:r>
            <a:r>
              <a:rPr lang="fr-FR" dirty="0">
                <a:solidFill>
                  <a:schemeClr val="bg1"/>
                </a:solidFill>
              </a:rPr>
              <a:t>produit.</a:t>
            </a:r>
          </a:p>
          <a:p>
            <a:pPr>
              <a:lnSpc>
                <a:spcPct val="150000"/>
              </a:lnSpc>
            </a:pPr>
            <a:r>
              <a:rPr lang="fr-FR" dirty="0">
                <a:solidFill>
                  <a:schemeClr val="bg1"/>
                </a:solidFill>
              </a:rPr>
              <a:t>La CRO a téléphoné à l’ensemble des clubs recevant </a:t>
            </a:r>
            <a:r>
              <a:rPr lang="fr-FR" dirty="0" smtClean="0">
                <a:solidFill>
                  <a:schemeClr val="bg1"/>
                </a:solidFill>
              </a:rPr>
              <a:t>ce </a:t>
            </a:r>
            <a:r>
              <a:rPr lang="fr-FR" dirty="0">
                <a:solidFill>
                  <a:schemeClr val="bg1"/>
                </a:solidFill>
              </a:rPr>
              <a:t>week-end la pour savoir si tout </a:t>
            </a:r>
            <a:r>
              <a:rPr lang="fr-FR" dirty="0" smtClean="0">
                <a:solidFill>
                  <a:schemeClr val="bg1"/>
                </a:solidFill>
              </a:rPr>
              <a:t>était </a:t>
            </a:r>
            <a:r>
              <a:rPr lang="fr-FR" dirty="0">
                <a:solidFill>
                  <a:schemeClr val="bg1"/>
                </a:solidFill>
              </a:rPr>
              <a:t>en place, les OTM ont aussi été </a:t>
            </a:r>
            <a:r>
              <a:rPr lang="fr-FR" dirty="0" smtClean="0">
                <a:solidFill>
                  <a:schemeClr val="bg1"/>
                </a:solidFill>
              </a:rPr>
              <a:t>appelés </a:t>
            </a:r>
            <a:r>
              <a:rPr lang="fr-FR" dirty="0">
                <a:solidFill>
                  <a:schemeClr val="bg1"/>
                </a:solidFill>
              </a:rPr>
              <a:t>pour leur </a:t>
            </a:r>
            <a:r>
              <a:rPr lang="fr-FR" dirty="0" smtClean="0">
                <a:solidFill>
                  <a:schemeClr val="bg1"/>
                </a:solidFill>
              </a:rPr>
              <a:t>demander </a:t>
            </a:r>
            <a:r>
              <a:rPr lang="fr-FR" dirty="0">
                <a:solidFill>
                  <a:schemeClr val="bg1"/>
                </a:solidFill>
              </a:rPr>
              <a:t>de prendre leur PC. </a:t>
            </a:r>
          </a:p>
          <a:p>
            <a:pPr>
              <a:lnSpc>
                <a:spcPct val="150000"/>
              </a:lnSpc>
            </a:pPr>
            <a:r>
              <a:rPr lang="fr-FR" dirty="0">
                <a:solidFill>
                  <a:schemeClr val="bg1"/>
                </a:solidFill>
              </a:rPr>
              <a:t>Une permanence téléphonique a été </a:t>
            </a:r>
            <a:r>
              <a:rPr lang="fr-FR" dirty="0" smtClean="0">
                <a:solidFill>
                  <a:schemeClr val="bg1"/>
                </a:solidFill>
              </a:rPr>
              <a:t>mise </a:t>
            </a:r>
            <a:r>
              <a:rPr lang="fr-FR" dirty="0">
                <a:solidFill>
                  <a:schemeClr val="bg1"/>
                </a:solidFill>
              </a:rPr>
              <a:t>en place pour tout problème, celle-ci a été </a:t>
            </a:r>
            <a:r>
              <a:rPr lang="fr-FR" dirty="0" smtClean="0">
                <a:solidFill>
                  <a:schemeClr val="bg1"/>
                </a:solidFill>
              </a:rPr>
              <a:t>appelée </a:t>
            </a:r>
            <a:r>
              <a:rPr lang="fr-FR" dirty="0">
                <a:solidFill>
                  <a:schemeClr val="bg1"/>
                </a:solidFill>
              </a:rPr>
              <a:t>deux fois.</a:t>
            </a:r>
          </a:p>
          <a:p>
            <a:pPr>
              <a:lnSpc>
                <a:spcPct val="150000"/>
              </a:lnSpc>
            </a:pPr>
            <a:r>
              <a:rPr lang="fr-FR" dirty="0">
                <a:solidFill>
                  <a:schemeClr val="bg1"/>
                </a:solidFill>
              </a:rPr>
              <a:t>Ces opérations seront renouvelées le week-end pour le week-end </a:t>
            </a:r>
            <a:r>
              <a:rPr lang="fr-FR">
                <a:solidFill>
                  <a:schemeClr val="bg1"/>
                </a:solidFill>
              </a:rPr>
              <a:t>prochain</a:t>
            </a:r>
            <a:r>
              <a:rPr lang="fr-FR" smtClean="0">
                <a:solidFill>
                  <a:schemeClr val="bg1"/>
                </a:solidFill>
              </a:rPr>
              <a:t>.</a:t>
            </a:r>
            <a:endParaRPr lang="fr-FR" dirty="0">
              <a:solidFill>
                <a:schemeClr val="bg1"/>
              </a:solidFill>
            </a:endParaRPr>
          </a:p>
        </p:txBody>
      </p:sp>
    </p:spTree>
    <p:extLst>
      <p:ext uri="{BB962C8B-B14F-4D97-AF65-F5344CB8AC3E}">
        <p14:creationId xmlns:p14="http://schemas.microsoft.com/office/powerpoint/2010/main" val="909323146"/>
      </p:ext>
    </p:extLst>
  </p:cSld>
  <p:clrMapOvr>
    <a:masterClrMapping/>
  </p:clrMapOvr>
</p:sld>
</file>

<file path=ppt/theme/theme1.xml><?xml version="1.0" encoding="utf-8"?>
<a:theme xmlns:a="http://schemas.openxmlformats.org/drawingml/2006/main" name="ThèmeLIFBB2">
  <a:themeElements>
    <a:clrScheme name="Secteu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Personnalisé 1">
      <a:majorFont>
        <a:latin typeface="Futura"/>
        <a:ea typeface=""/>
        <a:cs typeface=""/>
      </a:majorFont>
      <a:minorFont>
        <a:latin typeface="Futura LT"/>
        <a:ea typeface=""/>
        <a:cs typeface=""/>
      </a:minorFont>
    </a:fontScheme>
    <a:fmtScheme name="Secteu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ThèmeLIFBB2" id="{5964DE46-E8BD-48A1-A9ED-79BEB1EE0FFB}" vid="{4532483F-E832-4F6D-8947-556F1A61F1E2}"/>
    </a:ext>
  </a:ext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ThèmeLIFBB2</Template>
  <TotalTime>56</TotalTime>
  <Words>248</Words>
  <Application>Microsoft Office PowerPoint</Application>
  <PresentationFormat>Affichage à l'écran (4:3)</PresentationFormat>
  <Paragraphs>45</Paragraphs>
  <Slides>6</Slides>
  <Notes>0</Notes>
  <HiddenSlides>0</HiddenSlides>
  <MMClips>0</MMClips>
  <ScaleCrop>false</ScaleCrop>
  <HeadingPairs>
    <vt:vector size="4" baseType="variant">
      <vt:variant>
        <vt:lpstr>Thème</vt:lpstr>
      </vt:variant>
      <vt:variant>
        <vt:i4>2</vt:i4>
      </vt:variant>
      <vt:variant>
        <vt:lpstr>Titres des diapositives</vt:lpstr>
      </vt:variant>
      <vt:variant>
        <vt:i4>6</vt:i4>
      </vt:variant>
    </vt:vector>
  </HeadingPairs>
  <TitlesOfParts>
    <vt:vector size="8" baseType="lpstr">
      <vt:lpstr>ThèmeLIFBB2</vt:lpstr>
      <vt:lpstr>Conception personnalisée</vt:lpstr>
      <vt:lpstr>BUREau directeur du 24/09/2018</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Sandra SV. VALLEJO</dc:creator>
  <cp:lastModifiedBy>Mohamed Baroudi</cp:lastModifiedBy>
  <cp:revision>9</cp:revision>
  <dcterms:created xsi:type="dcterms:W3CDTF">2018-06-27T12:04:33Z</dcterms:created>
  <dcterms:modified xsi:type="dcterms:W3CDTF">2018-10-11T08:21:20Z</dcterms:modified>
</cp:coreProperties>
</file>